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notesMasterIdLst>
    <p:notesMasterId r:id="rId23"/>
  </p:notesMasterIdLst>
  <p:sldIdLst>
    <p:sldId id="256" r:id="rId2"/>
    <p:sldId id="483" r:id="rId3"/>
    <p:sldId id="258" r:id="rId4"/>
    <p:sldId id="259" r:id="rId5"/>
    <p:sldId id="490" r:id="rId6"/>
    <p:sldId id="485" r:id="rId7"/>
    <p:sldId id="486" r:id="rId8"/>
    <p:sldId id="535" r:id="rId9"/>
    <p:sldId id="487" r:id="rId10"/>
    <p:sldId id="492" r:id="rId11"/>
    <p:sldId id="488" r:id="rId12"/>
    <p:sldId id="489" r:id="rId13"/>
    <p:sldId id="474" r:id="rId14"/>
    <p:sldId id="536" r:id="rId15"/>
    <p:sldId id="482" r:id="rId16"/>
    <p:sldId id="481" r:id="rId17"/>
    <p:sldId id="480" r:id="rId18"/>
    <p:sldId id="525" r:id="rId19"/>
    <p:sldId id="329" r:id="rId20"/>
    <p:sldId id="537" r:id="rId21"/>
    <p:sldId id="301"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4B3A7E-2F84-4003-9A6B-8041FE659B9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ED193B92-6FF4-4B9D-BADE-C9DDD4EDA831}">
      <dgm:prSet phldrT="[Metin]"/>
      <dgm:spPr/>
      <dgm:t>
        <a:bodyPr/>
        <a:lstStyle/>
        <a:p>
          <a:r>
            <a:rPr lang="tr-TR" spc="87" dirty="0">
              <a:cs typeface="Lucida Sans Unicode"/>
            </a:rPr>
            <a:t>Neşe</a:t>
          </a:r>
          <a:endParaRPr lang="tr-TR" dirty="0"/>
        </a:p>
      </dgm:t>
    </dgm:pt>
    <dgm:pt modelId="{579AAB5B-5B27-46C8-83EF-C71D22D17B57}" type="parTrans" cxnId="{206A9EB5-8656-42EC-83E6-CD2477B77727}">
      <dgm:prSet/>
      <dgm:spPr/>
      <dgm:t>
        <a:bodyPr/>
        <a:lstStyle/>
        <a:p>
          <a:endParaRPr lang="tr-TR"/>
        </a:p>
      </dgm:t>
    </dgm:pt>
    <dgm:pt modelId="{29FED6D6-0615-4496-9DC3-B172279B779A}" type="sibTrans" cxnId="{206A9EB5-8656-42EC-83E6-CD2477B77727}">
      <dgm:prSet/>
      <dgm:spPr/>
      <dgm:t>
        <a:bodyPr/>
        <a:lstStyle/>
        <a:p>
          <a:endParaRPr lang="tr-TR"/>
        </a:p>
      </dgm:t>
    </dgm:pt>
    <dgm:pt modelId="{95099B7E-3B82-441F-B241-41795AA45A6E}">
      <dgm:prSet phldrT="[Metin]"/>
      <dgm:spPr/>
      <dgm:t>
        <a:bodyPr/>
        <a:lstStyle/>
        <a:p>
          <a:r>
            <a:rPr lang="tr-TR" dirty="0"/>
            <a:t>……..</a:t>
          </a:r>
        </a:p>
      </dgm:t>
    </dgm:pt>
    <dgm:pt modelId="{76DFAFF7-055B-4757-B355-C57DB1A91EB7}" type="parTrans" cxnId="{DA1E29D2-869F-43C7-9558-6E2832249F7A}">
      <dgm:prSet/>
      <dgm:spPr/>
      <dgm:t>
        <a:bodyPr/>
        <a:lstStyle/>
        <a:p>
          <a:endParaRPr lang="tr-TR"/>
        </a:p>
      </dgm:t>
    </dgm:pt>
    <dgm:pt modelId="{D3AC3DC6-B43D-4892-91FC-88E014A17219}" type="sibTrans" cxnId="{DA1E29D2-869F-43C7-9558-6E2832249F7A}">
      <dgm:prSet/>
      <dgm:spPr/>
      <dgm:t>
        <a:bodyPr/>
        <a:lstStyle/>
        <a:p>
          <a:endParaRPr lang="tr-TR"/>
        </a:p>
      </dgm:t>
    </dgm:pt>
    <dgm:pt modelId="{AB186034-A91B-4EB1-9856-95EC389C1315}">
      <dgm:prSet phldrT="[Metin]"/>
      <dgm:spPr/>
      <dgm:t>
        <a:bodyPr/>
        <a:lstStyle/>
        <a:p>
          <a:r>
            <a:rPr lang="tr-TR" dirty="0"/>
            <a:t>……..</a:t>
          </a:r>
        </a:p>
      </dgm:t>
    </dgm:pt>
    <dgm:pt modelId="{4A333EBE-474C-41EA-A94F-460F125B6702}" type="parTrans" cxnId="{FFADFC2C-A8BB-4683-8FC3-F26A8F2AA273}">
      <dgm:prSet/>
      <dgm:spPr/>
      <dgm:t>
        <a:bodyPr/>
        <a:lstStyle/>
        <a:p>
          <a:endParaRPr lang="tr-TR"/>
        </a:p>
      </dgm:t>
    </dgm:pt>
    <dgm:pt modelId="{CF9500A9-E8A5-4A9D-B236-A1D57D5DD821}" type="sibTrans" cxnId="{FFADFC2C-A8BB-4683-8FC3-F26A8F2AA273}">
      <dgm:prSet/>
      <dgm:spPr/>
      <dgm:t>
        <a:bodyPr/>
        <a:lstStyle/>
        <a:p>
          <a:endParaRPr lang="tr-TR"/>
        </a:p>
      </dgm:t>
    </dgm:pt>
    <dgm:pt modelId="{CFA83345-B8D1-4DB4-AFCE-E4DA25647072}">
      <dgm:prSet phldrT="[Metin]"/>
      <dgm:spPr/>
      <dgm:t>
        <a:bodyPr/>
        <a:lstStyle/>
        <a:p>
          <a:r>
            <a:rPr lang="tr-TR" dirty="0"/>
            <a:t>Korku</a:t>
          </a:r>
        </a:p>
      </dgm:t>
    </dgm:pt>
    <dgm:pt modelId="{CF6A97B6-2C6F-4756-B0ED-74D92CC5FDF5}" type="parTrans" cxnId="{59368571-C095-4302-ABF9-114C96028A2F}">
      <dgm:prSet/>
      <dgm:spPr/>
      <dgm:t>
        <a:bodyPr/>
        <a:lstStyle/>
        <a:p>
          <a:endParaRPr lang="tr-TR"/>
        </a:p>
      </dgm:t>
    </dgm:pt>
    <dgm:pt modelId="{CDE77390-9348-47F1-BABA-B4C7E9DED311}" type="sibTrans" cxnId="{59368571-C095-4302-ABF9-114C96028A2F}">
      <dgm:prSet/>
      <dgm:spPr/>
      <dgm:t>
        <a:bodyPr/>
        <a:lstStyle/>
        <a:p>
          <a:endParaRPr lang="tr-TR"/>
        </a:p>
      </dgm:t>
    </dgm:pt>
    <dgm:pt modelId="{5A918B20-64C8-4C28-B863-BD28ACBBBFD9}">
      <dgm:prSet phldrT="[Metin]"/>
      <dgm:spPr/>
      <dgm:t>
        <a:bodyPr/>
        <a:lstStyle/>
        <a:p>
          <a:r>
            <a:rPr lang="tr-TR" spc="-67" dirty="0">
              <a:cs typeface="Lucida Sans Unicode"/>
            </a:rPr>
            <a:t>………</a:t>
          </a:r>
          <a:endParaRPr lang="tr-TR" dirty="0"/>
        </a:p>
      </dgm:t>
    </dgm:pt>
    <dgm:pt modelId="{C38D5616-DC05-4E77-9573-0BF3EB2728BC}" type="parTrans" cxnId="{CB25647F-B222-4D77-971E-248E0975B623}">
      <dgm:prSet/>
      <dgm:spPr/>
      <dgm:t>
        <a:bodyPr/>
        <a:lstStyle/>
        <a:p>
          <a:endParaRPr lang="tr-TR"/>
        </a:p>
      </dgm:t>
    </dgm:pt>
    <dgm:pt modelId="{A709DBBE-74B9-444C-83CD-55D5C79ED589}" type="sibTrans" cxnId="{CB25647F-B222-4D77-971E-248E0975B623}">
      <dgm:prSet/>
      <dgm:spPr/>
      <dgm:t>
        <a:bodyPr/>
        <a:lstStyle/>
        <a:p>
          <a:endParaRPr lang="tr-TR"/>
        </a:p>
      </dgm:t>
    </dgm:pt>
    <dgm:pt modelId="{F3E50B54-A2C0-4CBD-A2FF-782F01A51C8F}">
      <dgm:prSet phldrT="[Metin]"/>
      <dgm:spPr/>
      <dgm:t>
        <a:bodyPr/>
        <a:lstStyle/>
        <a:p>
          <a:r>
            <a:rPr lang="tr-TR" dirty="0"/>
            <a:t>……..</a:t>
          </a:r>
        </a:p>
      </dgm:t>
    </dgm:pt>
    <dgm:pt modelId="{0BFB5420-6EBB-473E-9790-831FD60892EB}" type="parTrans" cxnId="{40DE9D30-34FF-4E07-A537-ADEE230AB221}">
      <dgm:prSet/>
      <dgm:spPr/>
      <dgm:t>
        <a:bodyPr/>
        <a:lstStyle/>
        <a:p>
          <a:endParaRPr lang="tr-TR"/>
        </a:p>
      </dgm:t>
    </dgm:pt>
    <dgm:pt modelId="{D51EA9AB-92C7-4F90-867D-DEFE7E9BB709}" type="sibTrans" cxnId="{40DE9D30-34FF-4E07-A537-ADEE230AB221}">
      <dgm:prSet/>
      <dgm:spPr/>
      <dgm:t>
        <a:bodyPr/>
        <a:lstStyle/>
        <a:p>
          <a:endParaRPr lang="tr-TR"/>
        </a:p>
      </dgm:t>
    </dgm:pt>
    <dgm:pt modelId="{1FD1DDDC-D41F-4FC2-B3ED-5E3BC73EF2F4}">
      <dgm:prSet/>
      <dgm:spPr/>
      <dgm:t>
        <a:bodyPr/>
        <a:lstStyle/>
        <a:p>
          <a:r>
            <a:rPr lang="tr-TR" spc="-67" dirty="0">
              <a:cs typeface="Lucida Sans Unicode"/>
            </a:rPr>
            <a:t>Üz</a:t>
          </a:r>
          <a:r>
            <a:rPr lang="tr-TR" spc="-13" dirty="0">
              <a:cs typeface="Lucida Sans Unicode"/>
            </a:rPr>
            <a:t>üntü</a:t>
          </a:r>
          <a:endParaRPr lang="tr-TR" dirty="0"/>
        </a:p>
      </dgm:t>
    </dgm:pt>
    <dgm:pt modelId="{9927FEAE-5ECC-4E5D-981B-18721A4E282B}" type="parTrans" cxnId="{ED712CD8-5ED9-4B90-A148-B8F8A874975D}">
      <dgm:prSet/>
      <dgm:spPr/>
      <dgm:t>
        <a:bodyPr/>
        <a:lstStyle/>
        <a:p>
          <a:endParaRPr lang="tr-TR"/>
        </a:p>
      </dgm:t>
    </dgm:pt>
    <dgm:pt modelId="{99C0734D-9825-4A6B-A1A7-106EF5DC71ED}" type="sibTrans" cxnId="{ED712CD8-5ED9-4B90-A148-B8F8A874975D}">
      <dgm:prSet/>
      <dgm:spPr/>
      <dgm:t>
        <a:bodyPr/>
        <a:lstStyle/>
        <a:p>
          <a:endParaRPr lang="tr-TR"/>
        </a:p>
      </dgm:t>
    </dgm:pt>
    <dgm:pt modelId="{6381F272-BF4E-40A8-AF87-9FD77008BB1A}">
      <dgm:prSet/>
      <dgm:spPr/>
      <dgm:t>
        <a:bodyPr/>
        <a:lstStyle/>
        <a:p>
          <a:r>
            <a:rPr lang="tr-TR" dirty="0"/>
            <a:t>Öfke</a:t>
          </a:r>
        </a:p>
      </dgm:t>
    </dgm:pt>
    <dgm:pt modelId="{17385661-9379-43E0-A95E-0FFADF3F5100}" type="parTrans" cxnId="{56A2B520-F614-468F-8353-755928427FCC}">
      <dgm:prSet/>
      <dgm:spPr/>
      <dgm:t>
        <a:bodyPr/>
        <a:lstStyle/>
        <a:p>
          <a:endParaRPr lang="tr-TR"/>
        </a:p>
      </dgm:t>
    </dgm:pt>
    <dgm:pt modelId="{DCF982BD-A5F6-4810-B7DB-8421BA70BB36}" type="sibTrans" cxnId="{56A2B520-F614-468F-8353-755928427FCC}">
      <dgm:prSet/>
      <dgm:spPr/>
      <dgm:t>
        <a:bodyPr/>
        <a:lstStyle/>
        <a:p>
          <a:endParaRPr lang="tr-TR"/>
        </a:p>
      </dgm:t>
    </dgm:pt>
    <dgm:pt modelId="{2BA64F2E-0181-4621-A271-4C492A80B4B1}">
      <dgm:prSet/>
      <dgm:spPr/>
      <dgm:t>
        <a:bodyPr/>
        <a:lstStyle/>
        <a:p>
          <a:r>
            <a:rPr lang="tr-TR" dirty="0"/>
            <a:t>…….</a:t>
          </a:r>
        </a:p>
      </dgm:t>
    </dgm:pt>
    <dgm:pt modelId="{E1DC010D-9A0A-42DA-9973-6E3B93230965}" type="parTrans" cxnId="{ACC7DE79-4BB5-496E-88B0-2F6656609F8D}">
      <dgm:prSet/>
      <dgm:spPr/>
      <dgm:t>
        <a:bodyPr/>
        <a:lstStyle/>
        <a:p>
          <a:endParaRPr lang="tr-TR"/>
        </a:p>
      </dgm:t>
    </dgm:pt>
    <dgm:pt modelId="{38BAA8F8-86EA-4FEC-A2C3-4E585C4B78D2}" type="sibTrans" cxnId="{ACC7DE79-4BB5-496E-88B0-2F6656609F8D}">
      <dgm:prSet/>
      <dgm:spPr/>
      <dgm:t>
        <a:bodyPr/>
        <a:lstStyle/>
        <a:p>
          <a:endParaRPr lang="tr-TR"/>
        </a:p>
      </dgm:t>
    </dgm:pt>
    <dgm:pt modelId="{12C0172C-4DE2-41C7-A160-4C3155FF8D73}">
      <dgm:prSet/>
      <dgm:spPr/>
      <dgm:t>
        <a:bodyPr/>
        <a:lstStyle/>
        <a:p>
          <a:r>
            <a:rPr lang="tr-TR" dirty="0"/>
            <a:t>…..</a:t>
          </a:r>
        </a:p>
      </dgm:t>
    </dgm:pt>
    <dgm:pt modelId="{75271CA7-8D9D-4A5F-92D5-F72CBD18F02D}" type="parTrans" cxnId="{FAF0A5FA-7805-4F27-9B20-3A6F33333B4E}">
      <dgm:prSet/>
      <dgm:spPr/>
      <dgm:t>
        <a:bodyPr/>
        <a:lstStyle/>
        <a:p>
          <a:endParaRPr lang="tr-TR"/>
        </a:p>
      </dgm:t>
    </dgm:pt>
    <dgm:pt modelId="{4B4008FB-B781-4133-AA7E-CB6DB7B5F4A1}" type="sibTrans" cxnId="{FAF0A5FA-7805-4F27-9B20-3A6F33333B4E}">
      <dgm:prSet/>
      <dgm:spPr/>
      <dgm:t>
        <a:bodyPr/>
        <a:lstStyle/>
        <a:p>
          <a:endParaRPr lang="tr-TR"/>
        </a:p>
      </dgm:t>
    </dgm:pt>
    <dgm:pt modelId="{003F1771-12F0-4C01-AA97-42DA7AAF6A00}">
      <dgm:prSet/>
      <dgm:spPr/>
      <dgm:t>
        <a:bodyPr/>
        <a:lstStyle/>
        <a:p>
          <a:r>
            <a:rPr lang="tr-TR" dirty="0"/>
            <a:t>Tiksinme</a:t>
          </a:r>
        </a:p>
      </dgm:t>
    </dgm:pt>
    <dgm:pt modelId="{91B62CB3-1213-4F83-AAB5-FD1524064F24}" type="parTrans" cxnId="{77E7FA24-F28F-48AD-97AF-298C9F53E0B1}">
      <dgm:prSet/>
      <dgm:spPr/>
      <dgm:t>
        <a:bodyPr/>
        <a:lstStyle/>
        <a:p>
          <a:endParaRPr lang="tr-TR"/>
        </a:p>
      </dgm:t>
    </dgm:pt>
    <dgm:pt modelId="{8D135A12-022E-4FED-B9DC-E925D2681EE2}" type="sibTrans" cxnId="{77E7FA24-F28F-48AD-97AF-298C9F53E0B1}">
      <dgm:prSet/>
      <dgm:spPr/>
      <dgm:t>
        <a:bodyPr/>
        <a:lstStyle/>
        <a:p>
          <a:endParaRPr lang="tr-TR"/>
        </a:p>
      </dgm:t>
    </dgm:pt>
    <dgm:pt modelId="{0FC2DBEC-5BE2-4886-B273-AA2811339FAD}">
      <dgm:prSet/>
      <dgm:spPr/>
      <dgm:t>
        <a:bodyPr/>
        <a:lstStyle/>
        <a:p>
          <a:r>
            <a:rPr lang="tr-TR" dirty="0"/>
            <a:t>Utanma</a:t>
          </a:r>
        </a:p>
      </dgm:t>
    </dgm:pt>
    <dgm:pt modelId="{EE96B6DA-3E63-4846-9F61-00630DBF204C}" type="parTrans" cxnId="{2992524F-D792-4A10-9040-2DDADFC5EDBC}">
      <dgm:prSet/>
      <dgm:spPr/>
      <dgm:t>
        <a:bodyPr/>
        <a:lstStyle/>
        <a:p>
          <a:endParaRPr lang="tr-TR"/>
        </a:p>
      </dgm:t>
    </dgm:pt>
    <dgm:pt modelId="{DA899693-42EC-4391-8286-DAD8F718F928}" type="sibTrans" cxnId="{2992524F-D792-4A10-9040-2DDADFC5EDBC}">
      <dgm:prSet/>
      <dgm:spPr/>
      <dgm:t>
        <a:bodyPr/>
        <a:lstStyle/>
        <a:p>
          <a:endParaRPr lang="tr-TR"/>
        </a:p>
      </dgm:t>
    </dgm:pt>
    <dgm:pt modelId="{54A8F733-9061-423B-9810-0E8397E03A53}">
      <dgm:prSet/>
      <dgm:spPr/>
      <dgm:t>
        <a:bodyPr/>
        <a:lstStyle/>
        <a:p>
          <a:r>
            <a:rPr lang="tr-TR" dirty="0"/>
            <a:t>Şaşırma</a:t>
          </a:r>
        </a:p>
      </dgm:t>
    </dgm:pt>
    <dgm:pt modelId="{F47667F9-D1E9-4931-9A96-099BC1B4F1D8}" type="parTrans" cxnId="{B1FB2F1A-4E00-4BCA-881F-CA25D065D210}">
      <dgm:prSet/>
      <dgm:spPr/>
      <dgm:t>
        <a:bodyPr/>
        <a:lstStyle/>
        <a:p>
          <a:endParaRPr lang="tr-TR"/>
        </a:p>
      </dgm:t>
    </dgm:pt>
    <dgm:pt modelId="{95B919E0-0CDD-4C8A-AE19-CCECF3D76820}" type="sibTrans" cxnId="{B1FB2F1A-4E00-4BCA-881F-CA25D065D210}">
      <dgm:prSet/>
      <dgm:spPr/>
      <dgm:t>
        <a:bodyPr/>
        <a:lstStyle/>
        <a:p>
          <a:endParaRPr lang="tr-TR"/>
        </a:p>
      </dgm:t>
    </dgm:pt>
    <dgm:pt modelId="{54CC24E8-30B9-4C5A-B347-21D994B2E5A6}">
      <dgm:prSet/>
      <dgm:spPr/>
      <dgm:t>
        <a:bodyPr/>
        <a:lstStyle/>
        <a:p>
          <a:r>
            <a:rPr lang="tr-TR" dirty="0"/>
            <a:t>Merak</a:t>
          </a:r>
        </a:p>
      </dgm:t>
    </dgm:pt>
    <dgm:pt modelId="{55D64B5B-3508-4B10-B977-B0E51A716473}" type="parTrans" cxnId="{7CC60425-EF9E-4EC8-BE15-42459D89A0E9}">
      <dgm:prSet/>
      <dgm:spPr/>
      <dgm:t>
        <a:bodyPr/>
        <a:lstStyle/>
        <a:p>
          <a:endParaRPr lang="tr-TR"/>
        </a:p>
      </dgm:t>
    </dgm:pt>
    <dgm:pt modelId="{1B5962F0-CE6C-4BFB-84C4-99900AB84E53}" type="sibTrans" cxnId="{7CC60425-EF9E-4EC8-BE15-42459D89A0E9}">
      <dgm:prSet/>
      <dgm:spPr/>
      <dgm:t>
        <a:bodyPr/>
        <a:lstStyle/>
        <a:p>
          <a:endParaRPr lang="tr-TR"/>
        </a:p>
      </dgm:t>
    </dgm:pt>
    <dgm:pt modelId="{9AF964F8-CA07-4BC9-82D5-DC11FE0BC494}">
      <dgm:prSet/>
      <dgm:spPr/>
      <dgm:t>
        <a:bodyPr/>
        <a:lstStyle/>
        <a:p>
          <a:r>
            <a:rPr lang="tr-TR" dirty="0"/>
            <a:t>…..</a:t>
          </a:r>
        </a:p>
      </dgm:t>
    </dgm:pt>
    <dgm:pt modelId="{8FFD5106-5A62-439F-81F1-69A1FDDAB764}" type="parTrans" cxnId="{B50FABAF-3A23-41F8-8913-D349FBA7CBB8}">
      <dgm:prSet/>
      <dgm:spPr/>
      <dgm:t>
        <a:bodyPr/>
        <a:lstStyle/>
        <a:p>
          <a:endParaRPr lang="tr-TR"/>
        </a:p>
      </dgm:t>
    </dgm:pt>
    <dgm:pt modelId="{731284A3-8BA1-4A49-86A1-11839FB6374F}" type="sibTrans" cxnId="{B50FABAF-3A23-41F8-8913-D349FBA7CBB8}">
      <dgm:prSet/>
      <dgm:spPr/>
      <dgm:t>
        <a:bodyPr/>
        <a:lstStyle/>
        <a:p>
          <a:endParaRPr lang="tr-TR"/>
        </a:p>
      </dgm:t>
    </dgm:pt>
    <dgm:pt modelId="{CCDF87C7-152F-4E75-A93F-400586B4BDFA}">
      <dgm:prSet/>
      <dgm:spPr/>
      <dgm:t>
        <a:bodyPr/>
        <a:lstStyle/>
        <a:p>
          <a:r>
            <a:rPr lang="tr-TR" dirty="0"/>
            <a:t>…..</a:t>
          </a:r>
        </a:p>
      </dgm:t>
    </dgm:pt>
    <dgm:pt modelId="{C1AC1EF5-BF38-453B-98D7-CBF3659E8408}" type="parTrans" cxnId="{FBC02C71-EB11-43BB-8445-E416662417B0}">
      <dgm:prSet/>
      <dgm:spPr/>
      <dgm:t>
        <a:bodyPr/>
        <a:lstStyle/>
        <a:p>
          <a:endParaRPr lang="tr-TR"/>
        </a:p>
      </dgm:t>
    </dgm:pt>
    <dgm:pt modelId="{FE16130F-00CD-422D-818D-FC33AF5AA735}" type="sibTrans" cxnId="{FBC02C71-EB11-43BB-8445-E416662417B0}">
      <dgm:prSet/>
      <dgm:spPr/>
      <dgm:t>
        <a:bodyPr/>
        <a:lstStyle/>
        <a:p>
          <a:endParaRPr lang="tr-TR"/>
        </a:p>
      </dgm:t>
    </dgm:pt>
    <dgm:pt modelId="{4B8C2F07-5A2F-4435-A63B-EB6C7EB2A167}">
      <dgm:prSet/>
      <dgm:spPr/>
      <dgm:t>
        <a:bodyPr/>
        <a:lstStyle/>
        <a:p>
          <a:r>
            <a:rPr lang="tr-TR" dirty="0"/>
            <a:t>…..</a:t>
          </a:r>
        </a:p>
      </dgm:t>
    </dgm:pt>
    <dgm:pt modelId="{2FACCEDB-0E11-4E8B-84D4-B280B93388A6}" type="parTrans" cxnId="{C5D55244-CEEB-49F5-8ADA-AD97AEA5A127}">
      <dgm:prSet/>
      <dgm:spPr/>
      <dgm:t>
        <a:bodyPr/>
        <a:lstStyle/>
        <a:p>
          <a:endParaRPr lang="tr-TR"/>
        </a:p>
      </dgm:t>
    </dgm:pt>
    <dgm:pt modelId="{3B6B84B3-91F8-4AB1-B6F0-96FEACEFC82F}" type="sibTrans" cxnId="{C5D55244-CEEB-49F5-8ADA-AD97AEA5A127}">
      <dgm:prSet/>
      <dgm:spPr/>
      <dgm:t>
        <a:bodyPr/>
        <a:lstStyle/>
        <a:p>
          <a:endParaRPr lang="tr-TR"/>
        </a:p>
      </dgm:t>
    </dgm:pt>
    <dgm:pt modelId="{6D86C6EF-7084-48B8-8C78-091BBC872E68}">
      <dgm:prSet/>
      <dgm:spPr/>
      <dgm:t>
        <a:bodyPr/>
        <a:lstStyle/>
        <a:p>
          <a:r>
            <a:rPr lang="tr-TR" dirty="0"/>
            <a:t>…..</a:t>
          </a:r>
        </a:p>
      </dgm:t>
    </dgm:pt>
    <dgm:pt modelId="{5488E407-B515-4C91-B367-1C67BDC41E08}" type="parTrans" cxnId="{D19A143F-F94F-4ADA-9BEC-90590D4C747F}">
      <dgm:prSet/>
      <dgm:spPr/>
      <dgm:t>
        <a:bodyPr/>
        <a:lstStyle/>
        <a:p>
          <a:endParaRPr lang="tr-TR"/>
        </a:p>
      </dgm:t>
    </dgm:pt>
    <dgm:pt modelId="{AE68EB5C-1AD7-4545-9507-F703A3FDD9ED}" type="sibTrans" cxnId="{D19A143F-F94F-4ADA-9BEC-90590D4C747F}">
      <dgm:prSet/>
      <dgm:spPr/>
      <dgm:t>
        <a:bodyPr/>
        <a:lstStyle/>
        <a:p>
          <a:endParaRPr lang="tr-TR"/>
        </a:p>
      </dgm:t>
    </dgm:pt>
    <dgm:pt modelId="{E61FA339-5A03-4563-8BD6-7102CC31F4E3}">
      <dgm:prSet/>
      <dgm:spPr/>
      <dgm:t>
        <a:bodyPr/>
        <a:lstStyle/>
        <a:p>
          <a:r>
            <a:rPr lang="tr-TR" dirty="0"/>
            <a:t>…..</a:t>
          </a:r>
        </a:p>
      </dgm:t>
    </dgm:pt>
    <dgm:pt modelId="{9816B305-A6AF-4F47-80EB-9F7680BD2FF6}" type="parTrans" cxnId="{2AB8F8FF-00BA-4D5D-A3E1-E3D2E5A90549}">
      <dgm:prSet/>
      <dgm:spPr/>
      <dgm:t>
        <a:bodyPr/>
        <a:lstStyle/>
        <a:p>
          <a:endParaRPr lang="tr-TR"/>
        </a:p>
      </dgm:t>
    </dgm:pt>
    <dgm:pt modelId="{40AA60A4-4122-4759-9826-FE7D0A386D41}" type="sibTrans" cxnId="{2AB8F8FF-00BA-4D5D-A3E1-E3D2E5A90549}">
      <dgm:prSet/>
      <dgm:spPr/>
      <dgm:t>
        <a:bodyPr/>
        <a:lstStyle/>
        <a:p>
          <a:endParaRPr lang="tr-TR"/>
        </a:p>
      </dgm:t>
    </dgm:pt>
    <dgm:pt modelId="{F4E6822F-9BB2-4B28-9495-3B14FB1EA275}">
      <dgm:prSet/>
      <dgm:spPr/>
      <dgm:t>
        <a:bodyPr/>
        <a:lstStyle/>
        <a:p>
          <a:r>
            <a:rPr lang="tr-TR" dirty="0"/>
            <a:t>…..</a:t>
          </a:r>
        </a:p>
      </dgm:t>
    </dgm:pt>
    <dgm:pt modelId="{C63F340B-3468-4ACD-BD11-4E387B8232CD}" type="parTrans" cxnId="{EAD317DE-0F1D-4686-8E11-48E9CB382D90}">
      <dgm:prSet/>
      <dgm:spPr/>
      <dgm:t>
        <a:bodyPr/>
        <a:lstStyle/>
        <a:p>
          <a:endParaRPr lang="tr-TR"/>
        </a:p>
      </dgm:t>
    </dgm:pt>
    <dgm:pt modelId="{FFC3F49A-F8D6-4CE1-8772-235D74E55960}" type="sibTrans" cxnId="{EAD317DE-0F1D-4686-8E11-48E9CB382D90}">
      <dgm:prSet/>
      <dgm:spPr/>
      <dgm:t>
        <a:bodyPr/>
        <a:lstStyle/>
        <a:p>
          <a:endParaRPr lang="tr-TR"/>
        </a:p>
      </dgm:t>
    </dgm:pt>
    <dgm:pt modelId="{E09BC32F-5187-464C-ADC3-125630B6AD81}">
      <dgm:prSet/>
      <dgm:spPr/>
      <dgm:t>
        <a:bodyPr/>
        <a:lstStyle/>
        <a:p>
          <a:r>
            <a:rPr lang="tr-TR" dirty="0"/>
            <a:t>…..</a:t>
          </a:r>
        </a:p>
      </dgm:t>
    </dgm:pt>
    <dgm:pt modelId="{91FEC439-C34C-4F3C-BBD2-8D1EB31F7BC0}" type="parTrans" cxnId="{D1FB513E-8AB7-43C0-B4B8-5CAAC473D53C}">
      <dgm:prSet/>
      <dgm:spPr/>
      <dgm:t>
        <a:bodyPr/>
        <a:lstStyle/>
        <a:p>
          <a:endParaRPr lang="tr-TR"/>
        </a:p>
      </dgm:t>
    </dgm:pt>
    <dgm:pt modelId="{CDBBE99B-FCDE-4825-A5CE-B0F48BC85EDB}" type="sibTrans" cxnId="{D1FB513E-8AB7-43C0-B4B8-5CAAC473D53C}">
      <dgm:prSet/>
      <dgm:spPr/>
      <dgm:t>
        <a:bodyPr/>
        <a:lstStyle/>
        <a:p>
          <a:endParaRPr lang="tr-TR"/>
        </a:p>
      </dgm:t>
    </dgm:pt>
    <dgm:pt modelId="{B6378742-6586-4253-897E-544268C68DDB}">
      <dgm:prSet/>
      <dgm:spPr/>
      <dgm:t>
        <a:bodyPr/>
        <a:lstStyle/>
        <a:p>
          <a:r>
            <a:rPr lang="tr-TR" dirty="0"/>
            <a:t>…..</a:t>
          </a:r>
        </a:p>
      </dgm:t>
    </dgm:pt>
    <dgm:pt modelId="{458252B3-868A-4E82-8714-824631D5B780}" type="parTrans" cxnId="{7039944C-07F1-481B-BAA4-DBCBD190715C}">
      <dgm:prSet/>
      <dgm:spPr/>
      <dgm:t>
        <a:bodyPr/>
        <a:lstStyle/>
        <a:p>
          <a:endParaRPr lang="tr-TR"/>
        </a:p>
      </dgm:t>
    </dgm:pt>
    <dgm:pt modelId="{5E6B9509-20A9-4BE3-A0E3-4EC73F2BFD5B}" type="sibTrans" cxnId="{7039944C-07F1-481B-BAA4-DBCBD190715C}">
      <dgm:prSet/>
      <dgm:spPr/>
      <dgm:t>
        <a:bodyPr/>
        <a:lstStyle/>
        <a:p>
          <a:endParaRPr lang="tr-TR"/>
        </a:p>
      </dgm:t>
    </dgm:pt>
    <dgm:pt modelId="{796C9E76-8D74-466A-85A3-CF6A8DE1BCE6}">
      <dgm:prSet/>
      <dgm:spPr/>
      <dgm:t>
        <a:bodyPr/>
        <a:lstStyle/>
        <a:p>
          <a:r>
            <a:rPr lang="tr-TR" dirty="0"/>
            <a:t>…..</a:t>
          </a:r>
        </a:p>
      </dgm:t>
    </dgm:pt>
    <dgm:pt modelId="{D85A821E-DCC5-4D69-A2FB-D6BC2D3CC0A1}" type="parTrans" cxnId="{355D9ED0-5B82-4676-9F38-F9E0BAE4987A}">
      <dgm:prSet/>
      <dgm:spPr/>
      <dgm:t>
        <a:bodyPr/>
        <a:lstStyle/>
        <a:p>
          <a:endParaRPr lang="tr-TR"/>
        </a:p>
      </dgm:t>
    </dgm:pt>
    <dgm:pt modelId="{DD7B08F2-714B-41AD-B283-F95982B41E12}" type="sibTrans" cxnId="{355D9ED0-5B82-4676-9F38-F9E0BAE4987A}">
      <dgm:prSet/>
      <dgm:spPr/>
      <dgm:t>
        <a:bodyPr/>
        <a:lstStyle/>
        <a:p>
          <a:endParaRPr lang="tr-TR"/>
        </a:p>
      </dgm:t>
    </dgm:pt>
    <dgm:pt modelId="{22C9D178-B05E-402B-9FA6-3422496FB5BC}">
      <dgm:prSet/>
      <dgm:spPr/>
      <dgm:t>
        <a:bodyPr/>
        <a:lstStyle/>
        <a:p>
          <a:r>
            <a:rPr lang="tr-TR" dirty="0"/>
            <a:t>…..</a:t>
          </a:r>
        </a:p>
      </dgm:t>
    </dgm:pt>
    <dgm:pt modelId="{3AEFEE46-EE22-4723-9BCE-CE8D15F9F94C}" type="parTrans" cxnId="{B5C4AC90-D2C0-49BE-96AF-0774A93791EB}">
      <dgm:prSet/>
      <dgm:spPr/>
      <dgm:t>
        <a:bodyPr/>
        <a:lstStyle/>
        <a:p>
          <a:endParaRPr lang="tr-TR"/>
        </a:p>
      </dgm:t>
    </dgm:pt>
    <dgm:pt modelId="{388194A9-900A-4848-8C67-37D2D3988939}" type="sibTrans" cxnId="{B5C4AC90-D2C0-49BE-96AF-0774A93791EB}">
      <dgm:prSet/>
      <dgm:spPr/>
      <dgm:t>
        <a:bodyPr/>
        <a:lstStyle/>
        <a:p>
          <a:endParaRPr lang="tr-TR"/>
        </a:p>
      </dgm:t>
    </dgm:pt>
    <dgm:pt modelId="{6C603E79-77DF-40DA-8338-F625DAEA6036}" type="pres">
      <dgm:prSet presAssocID="{3C4B3A7E-2F84-4003-9A6B-8041FE659B95}" presName="Name0" presStyleCnt="0">
        <dgm:presLayoutVars>
          <dgm:dir/>
          <dgm:animLvl val="lvl"/>
          <dgm:resizeHandles/>
        </dgm:presLayoutVars>
      </dgm:prSet>
      <dgm:spPr/>
    </dgm:pt>
    <dgm:pt modelId="{5C638140-086C-436D-8754-B033E5DA34FD}" type="pres">
      <dgm:prSet presAssocID="{ED193B92-6FF4-4B9D-BADE-C9DDD4EDA831}" presName="linNode" presStyleCnt="0"/>
      <dgm:spPr/>
    </dgm:pt>
    <dgm:pt modelId="{3873605A-BCD3-4AAC-945C-467DA76BDF2B}" type="pres">
      <dgm:prSet presAssocID="{ED193B92-6FF4-4B9D-BADE-C9DDD4EDA831}" presName="parentShp" presStyleLbl="node1" presStyleIdx="0" presStyleCnt="8">
        <dgm:presLayoutVars>
          <dgm:bulletEnabled val="1"/>
        </dgm:presLayoutVars>
      </dgm:prSet>
      <dgm:spPr/>
    </dgm:pt>
    <dgm:pt modelId="{1328C293-97DF-4C80-98D9-C3CC81E7A415}" type="pres">
      <dgm:prSet presAssocID="{ED193B92-6FF4-4B9D-BADE-C9DDD4EDA831}" presName="childShp" presStyleLbl="bgAccFollowNode1" presStyleIdx="0" presStyleCnt="8">
        <dgm:presLayoutVars>
          <dgm:bulletEnabled val="1"/>
        </dgm:presLayoutVars>
      </dgm:prSet>
      <dgm:spPr/>
    </dgm:pt>
    <dgm:pt modelId="{CED7170C-0A30-42F8-8D08-4E2E9E636AEA}" type="pres">
      <dgm:prSet presAssocID="{29FED6D6-0615-4496-9DC3-B172279B779A}" presName="spacing" presStyleCnt="0"/>
      <dgm:spPr/>
    </dgm:pt>
    <dgm:pt modelId="{B1FFFF46-04DB-4D41-8182-B28DBFEBBF19}" type="pres">
      <dgm:prSet presAssocID="{CFA83345-B8D1-4DB4-AFCE-E4DA25647072}" presName="linNode" presStyleCnt="0"/>
      <dgm:spPr/>
    </dgm:pt>
    <dgm:pt modelId="{176B010D-0B58-45E1-BA07-43C7FDE067D8}" type="pres">
      <dgm:prSet presAssocID="{CFA83345-B8D1-4DB4-AFCE-E4DA25647072}" presName="parentShp" presStyleLbl="node1" presStyleIdx="1" presStyleCnt="8">
        <dgm:presLayoutVars>
          <dgm:bulletEnabled val="1"/>
        </dgm:presLayoutVars>
      </dgm:prSet>
      <dgm:spPr/>
    </dgm:pt>
    <dgm:pt modelId="{ABE43E5B-102C-4BD9-8F11-2EA2E62D0B5F}" type="pres">
      <dgm:prSet presAssocID="{CFA83345-B8D1-4DB4-AFCE-E4DA25647072}" presName="childShp" presStyleLbl="bgAccFollowNode1" presStyleIdx="1" presStyleCnt="8" custLinFactNeighborY="2471">
        <dgm:presLayoutVars>
          <dgm:bulletEnabled val="1"/>
        </dgm:presLayoutVars>
      </dgm:prSet>
      <dgm:spPr/>
    </dgm:pt>
    <dgm:pt modelId="{8B399E98-AB21-4161-86A5-6F10558AFFC3}" type="pres">
      <dgm:prSet presAssocID="{CDE77390-9348-47F1-BABA-B4C7E9DED311}" presName="spacing" presStyleCnt="0"/>
      <dgm:spPr/>
    </dgm:pt>
    <dgm:pt modelId="{A8B54E9F-63E6-4CB3-A65F-CE2FEE5B5A80}" type="pres">
      <dgm:prSet presAssocID="{1FD1DDDC-D41F-4FC2-B3ED-5E3BC73EF2F4}" presName="linNode" presStyleCnt="0"/>
      <dgm:spPr/>
    </dgm:pt>
    <dgm:pt modelId="{600C1D07-F045-4786-8972-BD63B839F397}" type="pres">
      <dgm:prSet presAssocID="{1FD1DDDC-D41F-4FC2-B3ED-5E3BC73EF2F4}" presName="parentShp" presStyleLbl="node1" presStyleIdx="2" presStyleCnt="8">
        <dgm:presLayoutVars>
          <dgm:bulletEnabled val="1"/>
        </dgm:presLayoutVars>
      </dgm:prSet>
      <dgm:spPr/>
    </dgm:pt>
    <dgm:pt modelId="{696439CC-A55F-408E-A456-79FEE75E8F8B}" type="pres">
      <dgm:prSet presAssocID="{1FD1DDDC-D41F-4FC2-B3ED-5E3BC73EF2F4}" presName="childShp" presStyleLbl="bgAccFollowNode1" presStyleIdx="2" presStyleCnt="8" custLinFactNeighborX="27835" custLinFactNeighborY="11120">
        <dgm:presLayoutVars>
          <dgm:bulletEnabled val="1"/>
        </dgm:presLayoutVars>
      </dgm:prSet>
      <dgm:spPr/>
    </dgm:pt>
    <dgm:pt modelId="{547F5FBD-F383-4918-A565-A57AF71E9AEF}" type="pres">
      <dgm:prSet presAssocID="{99C0734D-9825-4A6B-A1A7-106EF5DC71ED}" presName="spacing" presStyleCnt="0"/>
      <dgm:spPr/>
    </dgm:pt>
    <dgm:pt modelId="{C698262E-D234-4C20-82EB-0A7B8C1FDC3C}" type="pres">
      <dgm:prSet presAssocID="{6381F272-BF4E-40A8-AF87-9FD77008BB1A}" presName="linNode" presStyleCnt="0"/>
      <dgm:spPr/>
    </dgm:pt>
    <dgm:pt modelId="{384FBA33-BE87-473E-95A5-58CE47A6656D}" type="pres">
      <dgm:prSet presAssocID="{6381F272-BF4E-40A8-AF87-9FD77008BB1A}" presName="parentShp" presStyleLbl="node1" presStyleIdx="3" presStyleCnt="8">
        <dgm:presLayoutVars>
          <dgm:bulletEnabled val="1"/>
        </dgm:presLayoutVars>
      </dgm:prSet>
      <dgm:spPr/>
    </dgm:pt>
    <dgm:pt modelId="{4F260DA0-1464-49D1-B289-6AF572F89F24}" type="pres">
      <dgm:prSet presAssocID="{6381F272-BF4E-40A8-AF87-9FD77008BB1A}" presName="childShp" presStyleLbl="bgAccFollowNode1" presStyleIdx="3" presStyleCnt="8">
        <dgm:presLayoutVars>
          <dgm:bulletEnabled val="1"/>
        </dgm:presLayoutVars>
      </dgm:prSet>
      <dgm:spPr/>
    </dgm:pt>
    <dgm:pt modelId="{BAF1C337-5A68-4D5C-AAFC-94E70644696A}" type="pres">
      <dgm:prSet presAssocID="{DCF982BD-A5F6-4810-B7DB-8421BA70BB36}" presName="spacing" presStyleCnt="0"/>
      <dgm:spPr/>
    </dgm:pt>
    <dgm:pt modelId="{0FEA16B8-A534-4C8A-AF7B-A24881A5ED65}" type="pres">
      <dgm:prSet presAssocID="{003F1771-12F0-4C01-AA97-42DA7AAF6A00}" presName="linNode" presStyleCnt="0"/>
      <dgm:spPr/>
    </dgm:pt>
    <dgm:pt modelId="{A1FA35FF-B48A-4A50-8C9F-2F7EE6282FA8}" type="pres">
      <dgm:prSet presAssocID="{003F1771-12F0-4C01-AA97-42DA7AAF6A00}" presName="parentShp" presStyleLbl="node1" presStyleIdx="4" presStyleCnt="8">
        <dgm:presLayoutVars>
          <dgm:bulletEnabled val="1"/>
        </dgm:presLayoutVars>
      </dgm:prSet>
      <dgm:spPr/>
    </dgm:pt>
    <dgm:pt modelId="{CBC92FE8-1B6F-4607-8778-170241AD1232}" type="pres">
      <dgm:prSet presAssocID="{003F1771-12F0-4C01-AA97-42DA7AAF6A00}" presName="childShp" presStyleLbl="bgAccFollowNode1" presStyleIdx="4" presStyleCnt="8">
        <dgm:presLayoutVars>
          <dgm:bulletEnabled val="1"/>
        </dgm:presLayoutVars>
      </dgm:prSet>
      <dgm:spPr/>
    </dgm:pt>
    <dgm:pt modelId="{F47B419B-32FB-48EF-9861-7D35E2C101AE}" type="pres">
      <dgm:prSet presAssocID="{8D135A12-022E-4FED-B9DC-E925D2681EE2}" presName="spacing" presStyleCnt="0"/>
      <dgm:spPr/>
    </dgm:pt>
    <dgm:pt modelId="{CB4688A1-99B7-4D38-ADBD-B3EEC98C198F}" type="pres">
      <dgm:prSet presAssocID="{0FC2DBEC-5BE2-4886-B273-AA2811339FAD}" presName="linNode" presStyleCnt="0"/>
      <dgm:spPr/>
    </dgm:pt>
    <dgm:pt modelId="{8C286ADB-27CE-4613-932B-6E75DEDF4F76}" type="pres">
      <dgm:prSet presAssocID="{0FC2DBEC-5BE2-4886-B273-AA2811339FAD}" presName="parentShp" presStyleLbl="node1" presStyleIdx="5" presStyleCnt="8">
        <dgm:presLayoutVars>
          <dgm:bulletEnabled val="1"/>
        </dgm:presLayoutVars>
      </dgm:prSet>
      <dgm:spPr/>
    </dgm:pt>
    <dgm:pt modelId="{BA7AF0EA-74B8-41BB-A6EB-69FAEA22830D}" type="pres">
      <dgm:prSet presAssocID="{0FC2DBEC-5BE2-4886-B273-AA2811339FAD}" presName="childShp" presStyleLbl="bgAccFollowNode1" presStyleIdx="5" presStyleCnt="8">
        <dgm:presLayoutVars>
          <dgm:bulletEnabled val="1"/>
        </dgm:presLayoutVars>
      </dgm:prSet>
      <dgm:spPr/>
    </dgm:pt>
    <dgm:pt modelId="{2D350205-4BA2-4DEB-B991-F49E54E2CC44}" type="pres">
      <dgm:prSet presAssocID="{DA899693-42EC-4391-8286-DAD8F718F928}" presName="spacing" presStyleCnt="0"/>
      <dgm:spPr/>
    </dgm:pt>
    <dgm:pt modelId="{1C61252F-A129-4A67-BCD6-4B6F774FE266}" type="pres">
      <dgm:prSet presAssocID="{54A8F733-9061-423B-9810-0E8397E03A53}" presName="linNode" presStyleCnt="0"/>
      <dgm:spPr/>
    </dgm:pt>
    <dgm:pt modelId="{666DD164-6F84-47FE-A3ED-E09A67D68A0E}" type="pres">
      <dgm:prSet presAssocID="{54A8F733-9061-423B-9810-0E8397E03A53}" presName="parentShp" presStyleLbl="node1" presStyleIdx="6" presStyleCnt="8">
        <dgm:presLayoutVars>
          <dgm:bulletEnabled val="1"/>
        </dgm:presLayoutVars>
      </dgm:prSet>
      <dgm:spPr/>
    </dgm:pt>
    <dgm:pt modelId="{1B830260-EEFA-4E91-AEC1-85786A908036}" type="pres">
      <dgm:prSet presAssocID="{54A8F733-9061-423B-9810-0E8397E03A53}" presName="childShp" presStyleLbl="bgAccFollowNode1" presStyleIdx="6" presStyleCnt="8">
        <dgm:presLayoutVars>
          <dgm:bulletEnabled val="1"/>
        </dgm:presLayoutVars>
      </dgm:prSet>
      <dgm:spPr/>
    </dgm:pt>
    <dgm:pt modelId="{754FB9B6-5E85-427E-B2B0-7B5128F64E1F}" type="pres">
      <dgm:prSet presAssocID="{95B919E0-0CDD-4C8A-AE19-CCECF3D76820}" presName="spacing" presStyleCnt="0"/>
      <dgm:spPr/>
    </dgm:pt>
    <dgm:pt modelId="{99DF59E4-DD1D-4AE5-B237-F18027893DD9}" type="pres">
      <dgm:prSet presAssocID="{54CC24E8-30B9-4C5A-B347-21D994B2E5A6}" presName="linNode" presStyleCnt="0"/>
      <dgm:spPr/>
    </dgm:pt>
    <dgm:pt modelId="{30DF97E2-B53E-4657-A6E7-1EE88F7537D0}" type="pres">
      <dgm:prSet presAssocID="{54CC24E8-30B9-4C5A-B347-21D994B2E5A6}" presName="parentShp" presStyleLbl="node1" presStyleIdx="7" presStyleCnt="8">
        <dgm:presLayoutVars>
          <dgm:bulletEnabled val="1"/>
        </dgm:presLayoutVars>
      </dgm:prSet>
      <dgm:spPr/>
    </dgm:pt>
    <dgm:pt modelId="{D077C5B3-A49B-4426-AF8B-2A326B3FA039}" type="pres">
      <dgm:prSet presAssocID="{54CC24E8-30B9-4C5A-B347-21D994B2E5A6}" presName="childShp" presStyleLbl="bgAccFollowNode1" presStyleIdx="7" presStyleCnt="8">
        <dgm:presLayoutVars>
          <dgm:bulletEnabled val="1"/>
        </dgm:presLayoutVars>
      </dgm:prSet>
      <dgm:spPr/>
    </dgm:pt>
  </dgm:ptLst>
  <dgm:cxnLst>
    <dgm:cxn modelId="{2EC1E617-7DFC-4CF8-9E90-FC9A4A046170}" type="presOf" srcId="{CFA83345-B8D1-4DB4-AFCE-E4DA25647072}" destId="{176B010D-0B58-45E1-BA07-43C7FDE067D8}" srcOrd="0" destOrd="0" presId="urn:microsoft.com/office/officeart/2005/8/layout/vList6"/>
    <dgm:cxn modelId="{B1FB2F1A-4E00-4BCA-881F-CA25D065D210}" srcId="{3C4B3A7E-2F84-4003-9A6B-8041FE659B95}" destId="{54A8F733-9061-423B-9810-0E8397E03A53}" srcOrd="6" destOrd="0" parTransId="{F47667F9-D1E9-4931-9A96-099BC1B4F1D8}" sibTransId="{95B919E0-0CDD-4C8A-AE19-CCECF3D76820}"/>
    <dgm:cxn modelId="{56A2B520-F614-468F-8353-755928427FCC}" srcId="{3C4B3A7E-2F84-4003-9A6B-8041FE659B95}" destId="{6381F272-BF4E-40A8-AF87-9FD77008BB1A}" srcOrd="3" destOrd="0" parTransId="{17385661-9379-43E0-A95E-0FFADF3F5100}" sibTransId="{DCF982BD-A5F6-4810-B7DB-8421BA70BB36}"/>
    <dgm:cxn modelId="{77E7FA24-F28F-48AD-97AF-298C9F53E0B1}" srcId="{3C4B3A7E-2F84-4003-9A6B-8041FE659B95}" destId="{003F1771-12F0-4C01-AA97-42DA7AAF6A00}" srcOrd="4" destOrd="0" parTransId="{91B62CB3-1213-4F83-AAB5-FD1524064F24}" sibTransId="{8D135A12-022E-4FED-B9DC-E925D2681EE2}"/>
    <dgm:cxn modelId="{7CC60425-EF9E-4EC8-BE15-42459D89A0E9}" srcId="{3C4B3A7E-2F84-4003-9A6B-8041FE659B95}" destId="{54CC24E8-30B9-4C5A-B347-21D994B2E5A6}" srcOrd="7" destOrd="0" parTransId="{55D64B5B-3508-4B10-B977-B0E51A716473}" sibTransId="{1B5962F0-CE6C-4BFB-84C4-99900AB84E53}"/>
    <dgm:cxn modelId="{FFADFC2C-A8BB-4683-8FC3-F26A8F2AA273}" srcId="{ED193B92-6FF4-4B9D-BADE-C9DDD4EDA831}" destId="{AB186034-A91B-4EB1-9856-95EC389C1315}" srcOrd="1" destOrd="0" parTransId="{4A333EBE-474C-41EA-A94F-460F125B6702}" sibTransId="{CF9500A9-E8A5-4A9D-B236-A1D57D5DD821}"/>
    <dgm:cxn modelId="{F919A02D-048A-470A-9B67-BEC1EE29AC21}" type="presOf" srcId="{003F1771-12F0-4C01-AA97-42DA7AAF6A00}" destId="{A1FA35FF-B48A-4A50-8C9F-2F7EE6282FA8}" srcOrd="0" destOrd="0" presId="urn:microsoft.com/office/officeart/2005/8/layout/vList6"/>
    <dgm:cxn modelId="{40DE9D30-34FF-4E07-A537-ADEE230AB221}" srcId="{CFA83345-B8D1-4DB4-AFCE-E4DA25647072}" destId="{F3E50B54-A2C0-4CBD-A2FF-782F01A51C8F}" srcOrd="1" destOrd="0" parTransId="{0BFB5420-6EBB-473E-9790-831FD60892EB}" sibTransId="{D51EA9AB-92C7-4F90-867D-DEFE7E9BB709}"/>
    <dgm:cxn modelId="{E99E1A39-61CD-447B-AB61-EE159C1C755E}" type="presOf" srcId="{0FC2DBEC-5BE2-4886-B273-AA2811339FAD}" destId="{8C286ADB-27CE-4613-932B-6E75DEDF4F76}" srcOrd="0" destOrd="0" presId="urn:microsoft.com/office/officeart/2005/8/layout/vList6"/>
    <dgm:cxn modelId="{D1FB513E-8AB7-43C0-B4B8-5CAAC473D53C}" srcId="{54A8F733-9061-423B-9810-0E8397E03A53}" destId="{E09BC32F-5187-464C-ADC3-125630B6AD81}" srcOrd="0" destOrd="0" parTransId="{91FEC439-C34C-4F3C-BBD2-8D1EB31F7BC0}" sibTransId="{CDBBE99B-FCDE-4825-A5CE-B0F48BC85EDB}"/>
    <dgm:cxn modelId="{0F75BF3E-D0C7-471E-8254-5B8B0F42DEE6}" type="presOf" srcId="{1FD1DDDC-D41F-4FC2-B3ED-5E3BC73EF2F4}" destId="{600C1D07-F045-4786-8972-BD63B839F397}" srcOrd="0" destOrd="0" presId="urn:microsoft.com/office/officeart/2005/8/layout/vList6"/>
    <dgm:cxn modelId="{D19A143F-F94F-4ADA-9BEC-90590D4C747F}" srcId="{003F1771-12F0-4C01-AA97-42DA7AAF6A00}" destId="{6D86C6EF-7084-48B8-8C78-091BBC872E68}" srcOrd="1" destOrd="0" parTransId="{5488E407-B515-4C91-B367-1C67BDC41E08}" sibTransId="{AE68EB5C-1AD7-4545-9507-F703A3FDD9ED}"/>
    <dgm:cxn modelId="{01ECE361-0668-4210-BA10-DD83CC1A5834}" type="presOf" srcId="{6381F272-BF4E-40A8-AF87-9FD77008BB1A}" destId="{384FBA33-BE87-473E-95A5-58CE47A6656D}" srcOrd="0" destOrd="0" presId="urn:microsoft.com/office/officeart/2005/8/layout/vList6"/>
    <dgm:cxn modelId="{C5D55244-CEEB-49F5-8ADA-AD97AEA5A127}" srcId="{003F1771-12F0-4C01-AA97-42DA7AAF6A00}" destId="{4B8C2F07-5A2F-4435-A63B-EB6C7EB2A167}" srcOrd="0" destOrd="0" parTransId="{2FACCEDB-0E11-4E8B-84D4-B280B93388A6}" sibTransId="{3B6B84B3-91F8-4AB1-B6F0-96FEACEFC82F}"/>
    <dgm:cxn modelId="{FC6D6C65-906B-4426-9AA3-0725E5B3B648}" type="presOf" srcId="{F4E6822F-9BB2-4B28-9495-3B14FB1EA275}" destId="{BA7AF0EA-74B8-41BB-A6EB-69FAEA22830D}" srcOrd="0" destOrd="1" presId="urn:microsoft.com/office/officeart/2005/8/layout/vList6"/>
    <dgm:cxn modelId="{1ABDD149-3D5D-4197-A94A-AA41729BA05A}" type="presOf" srcId="{22C9D178-B05E-402B-9FA6-3422496FB5BC}" destId="{D077C5B3-A49B-4426-AF8B-2A326B3FA039}" srcOrd="0" destOrd="1" presId="urn:microsoft.com/office/officeart/2005/8/layout/vList6"/>
    <dgm:cxn modelId="{7039944C-07F1-481B-BAA4-DBCBD190715C}" srcId="{54A8F733-9061-423B-9810-0E8397E03A53}" destId="{B6378742-6586-4253-897E-544268C68DDB}" srcOrd="1" destOrd="0" parTransId="{458252B3-868A-4E82-8714-824631D5B780}" sibTransId="{5E6B9509-20A9-4BE3-A0E3-4EC73F2BFD5B}"/>
    <dgm:cxn modelId="{2992524F-D792-4A10-9040-2DDADFC5EDBC}" srcId="{3C4B3A7E-2F84-4003-9A6B-8041FE659B95}" destId="{0FC2DBEC-5BE2-4886-B273-AA2811339FAD}" srcOrd="5" destOrd="0" parTransId="{EE96B6DA-3E63-4846-9F61-00630DBF204C}" sibTransId="{DA899693-42EC-4391-8286-DAD8F718F928}"/>
    <dgm:cxn modelId="{FBC02C71-EB11-43BB-8445-E416662417B0}" srcId="{6381F272-BF4E-40A8-AF87-9FD77008BB1A}" destId="{CCDF87C7-152F-4E75-A93F-400586B4BDFA}" srcOrd="1" destOrd="0" parTransId="{C1AC1EF5-BF38-453B-98D7-CBF3659E8408}" sibTransId="{FE16130F-00CD-422D-818D-FC33AF5AA735}"/>
    <dgm:cxn modelId="{59368571-C095-4302-ABF9-114C96028A2F}" srcId="{3C4B3A7E-2F84-4003-9A6B-8041FE659B95}" destId="{CFA83345-B8D1-4DB4-AFCE-E4DA25647072}" srcOrd="1" destOrd="0" parTransId="{CF6A97B6-2C6F-4756-B0ED-74D92CC5FDF5}" sibTransId="{CDE77390-9348-47F1-BABA-B4C7E9DED311}"/>
    <dgm:cxn modelId="{F4C65872-6CD3-4D11-8510-F854A63357B8}" type="presOf" srcId="{95099B7E-3B82-441F-B241-41795AA45A6E}" destId="{1328C293-97DF-4C80-98D9-C3CC81E7A415}" srcOrd="0" destOrd="0" presId="urn:microsoft.com/office/officeart/2005/8/layout/vList6"/>
    <dgm:cxn modelId="{A6AD5B56-63F6-40D4-B812-3AFCB9D22013}" type="presOf" srcId="{CCDF87C7-152F-4E75-A93F-400586B4BDFA}" destId="{4F260DA0-1464-49D1-B289-6AF572F89F24}" srcOrd="0" destOrd="1" presId="urn:microsoft.com/office/officeart/2005/8/layout/vList6"/>
    <dgm:cxn modelId="{ACC7DE79-4BB5-496E-88B0-2F6656609F8D}" srcId="{1FD1DDDC-D41F-4FC2-B3ED-5E3BC73EF2F4}" destId="{2BA64F2E-0181-4621-A271-4C492A80B4B1}" srcOrd="0" destOrd="0" parTransId="{E1DC010D-9A0A-42DA-9973-6E3B93230965}" sibTransId="{38BAA8F8-86EA-4FEC-A2C3-4E585C4B78D2}"/>
    <dgm:cxn modelId="{CB25647F-B222-4D77-971E-248E0975B623}" srcId="{CFA83345-B8D1-4DB4-AFCE-E4DA25647072}" destId="{5A918B20-64C8-4C28-B863-BD28ACBBBFD9}" srcOrd="0" destOrd="0" parTransId="{C38D5616-DC05-4E77-9573-0BF3EB2728BC}" sibTransId="{A709DBBE-74B9-444C-83CD-55D5C79ED589}"/>
    <dgm:cxn modelId="{B5A69E8C-57F9-431C-ADA2-DD66855DA476}" type="presOf" srcId="{9AF964F8-CA07-4BC9-82D5-DC11FE0BC494}" destId="{4F260DA0-1464-49D1-B289-6AF572F89F24}" srcOrd="0" destOrd="0" presId="urn:microsoft.com/office/officeart/2005/8/layout/vList6"/>
    <dgm:cxn modelId="{D702898D-ABBA-4E7C-9D8E-07FE6E1B9EA8}" type="presOf" srcId="{54A8F733-9061-423B-9810-0E8397E03A53}" destId="{666DD164-6F84-47FE-A3ED-E09A67D68A0E}" srcOrd="0" destOrd="0" presId="urn:microsoft.com/office/officeart/2005/8/layout/vList6"/>
    <dgm:cxn modelId="{B5C4AC90-D2C0-49BE-96AF-0774A93791EB}" srcId="{54CC24E8-30B9-4C5A-B347-21D994B2E5A6}" destId="{22C9D178-B05E-402B-9FA6-3422496FB5BC}" srcOrd="1" destOrd="0" parTransId="{3AEFEE46-EE22-4723-9BCE-CE8D15F9F94C}" sibTransId="{388194A9-900A-4848-8C67-37D2D3988939}"/>
    <dgm:cxn modelId="{DB1F3F91-DD15-4E5C-BFC9-3A7B48E18938}" type="presOf" srcId="{E09BC32F-5187-464C-ADC3-125630B6AD81}" destId="{1B830260-EEFA-4E91-AEC1-85786A908036}" srcOrd="0" destOrd="0" presId="urn:microsoft.com/office/officeart/2005/8/layout/vList6"/>
    <dgm:cxn modelId="{D5DA6496-3A95-42FA-B918-88CB4D4026E7}" type="presOf" srcId="{B6378742-6586-4253-897E-544268C68DDB}" destId="{1B830260-EEFA-4E91-AEC1-85786A908036}" srcOrd="0" destOrd="1" presId="urn:microsoft.com/office/officeart/2005/8/layout/vList6"/>
    <dgm:cxn modelId="{2118ABA8-F435-44C2-AEA9-250788DF9E41}" type="presOf" srcId="{796C9E76-8D74-466A-85A3-CF6A8DE1BCE6}" destId="{D077C5B3-A49B-4426-AF8B-2A326B3FA039}" srcOrd="0" destOrd="0" presId="urn:microsoft.com/office/officeart/2005/8/layout/vList6"/>
    <dgm:cxn modelId="{4B71A2A9-2D55-4B5D-BE19-66512EEE3917}" type="presOf" srcId="{3C4B3A7E-2F84-4003-9A6B-8041FE659B95}" destId="{6C603E79-77DF-40DA-8338-F625DAEA6036}" srcOrd="0" destOrd="0" presId="urn:microsoft.com/office/officeart/2005/8/layout/vList6"/>
    <dgm:cxn modelId="{0E2EA6A9-B550-423E-8EF0-5E6988F14A43}" type="presOf" srcId="{12C0172C-4DE2-41C7-A160-4C3155FF8D73}" destId="{696439CC-A55F-408E-A456-79FEE75E8F8B}" srcOrd="0" destOrd="1" presId="urn:microsoft.com/office/officeart/2005/8/layout/vList6"/>
    <dgm:cxn modelId="{589AF9A9-A349-4881-92A0-61E66592779A}" type="presOf" srcId="{ED193B92-6FF4-4B9D-BADE-C9DDD4EDA831}" destId="{3873605A-BCD3-4AAC-945C-467DA76BDF2B}" srcOrd="0" destOrd="0" presId="urn:microsoft.com/office/officeart/2005/8/layout/vList6"/>
    <dgm:cxn modelId="{B50FABAF-3A23-41F8-8913-D349FBA7CBB8}" srcId="{6381F272-BF4E-40A8-AF87-9FD77008BB1A}" destId="{9AF964F8-CA07-4BC9-82D5-DC11FE0BC494}" srcOrd="0" destOrd="0" parTransId="{8FFD5106-5A62-439F-81F1-69A1FDDAB764}" sibTransId="{731284A3-8BA1-4A49-86A1-11839FB6374F}"/>
    <dgm:cxn modelId="{206A9EB5-8656-42EC-83E6-CD2477B77727}" srcId="{3C4B3A7E-2F84-4003-9A6B-8041FE659B95}" destId="{ED193B92-6FF4-4B9D-BADE-C9DDD4EDA831}" srcOrd="0" destOrd="0" parTransId="{579AAB5B-5B27-46C8-83EF-C71D22D17B57}" sibTransId="{29FED6D6-0615-4496-9DC3-B172279B779A}"/>
    <dgm:cxn modelId="{91E67AB8-3482-49A9-864A-94C29C574B7C}" type="presOf" srcId="{F3E50B54-A2C0-4CBD-A2FF-782F01A51C8F}" destId="{ABE43E5B-102C-4BD9-8F11-2EA2E62D0B5F}" srcOrd="0" destOrd="1" presId="urn:microsoft.com/office/officeart/2005/8/layout/vList6"/>
    <dgm:cxn modelId="{078DA4BA-8069-4FDC-91F4-3430AD72F9B3}" type="presOf" srcId="{4B8C2F07-5A2F-4435-A63B-EB6C7EB2A167}" destId="{CBC92FE8-1B6F-4607-8778-170241AD1232}" srcOrd="0" destOrd="0" presId="urn:microsoft.com/office/officeart/2005/8/layout/vList6"/>
    <dgm:cxn modelId="{7974E2CB-565B-4642-90C4-CFD270486381}" type="presOf" srcId="{E61FA339-5A03-4563-8BD6-7102CC31F4E3}" destId="{BA7AF0EA-74B8-41BB-A6EB-69FAEA22830D}" srcOrd="0" destOrd="0" presId="urn:microsoft.com/office/officeart/2005/8/layout/vList6"/>
    <dgm:cxn modelId="{355D9ED0-5B82-4676-9F38-F9E0BAE4987A}" srcId="{54CC24E8-30B9-4C5A-B347-21D994B2E5A6}" destId="{796C9E76-8D74-466A-85A3-CF6A8DE1BCE6}" srcOrd="0" destOrd="0" parTransId="{D85A821E-DCC5-4D69-A2FB-D6BC2D3CC0A1}" sibTransId="{DD7B08F2-714B-41AD-B283-F95982B41E12}"/>
    <dgm:cxn modelId="{DA1E29D2-869F-43C7-9558-6E2832249F7A}" srcId="{ED193B92-6FF4-4B9D-BADE-C9DDD4EDA831}" destId="{95099B7E-3B82-441F-B241-41795AA45A6E}" srcOrd="0" destOrd="0" parTransId="{76DFAFF7-055B-4757-B355-C57DB1A91EB7}" sibTransId="{D3AC3DC6-B43D-4892-91FC-88E014A17219}"/>
    <dgm:cxn modelId="{ED712CD8-5ED9-4B90-A148-B8F8A874975D}" srcId="{3C4B3A7E-2F84-4003-9A6B-8041FE659B95}" destId="{1FD1DDDC-D41F-4FC2-B3ED-5E3BC73EF2F4}" srcOrd="2" destOrd="0" parTransId="{9927FEAE-5ECC-4E5D-981B-18721A4E282B}" sibTransId="{99C0734D-9825-4A6B-A1A7-106EF5DC71ED}"/>
    <dgm:cxn modelId="{EAD317DE-0F1D-4686-8E11-48E9CB382D90}" srcId="{0FC2DBEC-5BE2-4886-B273-AA2811339FAD}" destId="{F4E6822F-9BB2-4B28-9495-3B14FB1EA275}" srcOrd="1" destOrd="0" parTransId="{C63F340B-3468-4ACD-BD11-4E387B8232CD}" sibTransId="{FFC3F49A-F8D6-4CE1-8772-235D74E55960}"/>
    <dgm:cxn modelId="{D921ACED-3B88-42DC-BAD5-8B8D4048332A}" type="presOf" srcId="{2BA64F2E-0181-4621-A271-4C492A80B4B1}" destId="{696439CC-A55F-408E-A456-79FEE75E8F8B}" srcOrd="0" destOrd="0" presId="urn:microsoft.com/office/officeart/2005/8/layout/vList6"/>
    <dgm:cxn modelId="{D35336EE-A552-4C29-920F-D23B664400AE}" type="presOf" srcId="{5A918B20-64C8-4C28-B863-BD28ACBBBFD9}" destId="{ABE43E5B-102C-4BD9-8F11-2EA2E62D0B5F}" srcOrd="0" destOrd="0" presId="urn:microsoft.com/office/officeart/2005/8/layout/vList6"/>
    <dgm:cxn modelId="{4A6546F6-DCA3-475B-82B7-54D92EB9AF7D}" type="presOf" srcId="{6D86C6EF-7084-48B8-8C78-091BBC872E68}" destId="{CBC92FE8-1B6F-4607-8778-170241AD1232}" srcOrd="0" destOrd="1" presId="urn:microsoft.com/office/officeart/2005/8/layout/vList6"/>
    <dgm:cxn modelId="{5CAB0DF8-48C5-49D0-8A31-C8016EF15E11}" type="presOf" srcId="{54CC24E8-30B9-4C5A-B347-21D994B2E5A6}" destId="{30DF97E2-B53E-4657-A6E7-1EE88F7537D0}" srcOrd="0" destOrd="0" presId="urn:microsoft.com/office/officeart/2005/8/layout/vList6"/>
    <dgm:cxn modelId="{FAF0A5FA-7805-4F27-9B20-3A6F33333B4E}" srcId="{1FD1DDDC-D41F-4FC2-B3ED-5E3BC73EF2F4}" destId="{12C0172C-4DE2-41C7-A160-4C3155FF8D73}" srcOrd="1" destOrd="0" parTransId="{75271CA7-8D9D-4A5F-92D5-F72CBD18F02D}" sibTransId="{4B4008FB-B781-4133-AA7E-CB6DB7B5F4A1}"/>
    <dgm:cxn modelId="{99CB0CFD-6E1D-4E62-BDE2-793124E381FE}" type="presOf" srcId="{AB186034-A91B-4EB1-9856-95EC389C1315}" destId="{1328C293-97DF-4C80-98D9-C3CC81E7A415}" srcOrd="0" destOrd="1" presId="urn:microsoft.com/office/officeart/2005/8/layout/vList6"/>
    <dgm:cxn modelId="{2AB8F8FF-00BA-4D5D-A3E1-E3D2E5A90549}" srcId="{0FC2DBEC-5BE2-4886-B273-AA2811339FAD}" destId="{E61FA339-5A03-4563-8BD6-7102CC31F4E3}" srcOrd="0" destOrd="0" parTransId="{9816B305-A6AF-4F47-80EB-9F7680BD2FF6}" sibTransId="{40AA60A4-4122-4759-9826-FE7D0A386D41}"/>
    <dgm:cxn modelId="{7B6FAEF1-B862-4DB0-A786-E9B4D629E41A}" type="presParOf" srcId="{6C603E79-77DF-40DA-8338-F625DAEA6036}" destId="{5C638140-086C-436D-8754-B033E5DA34FD}" srcOrd="0" destOrd="0" presId="urn:microsoft.com/office/officeart/2005/8/layout/vList6"/>
    <dgm:cxn modelId="{858A537D-50B6-42A2-91EF-398F9878A7B8}" type="presParOf" srcId="{5C638140-086C-436D-8754-B033E5DA34FD}" destId="{3873605A-BCD3-4AAC-945C-467DA76BDF2B}" srcOrd="0" destOrd="0" presId="urn:microsoft.com/office/officeart/2005/8/layout/vList6"/>
    <dgm:cxn modelId="{DF3A40E9-AE77-4329-98B4-EB2F3D832350}" type="presParOf" srcId="{5C638140-086C-436D-8754-B033E5DA34FD}" destId="{1328C293-97DF-4C80-98D9-C3CC81E7A415}" srcOrd="1" destOrd="0" presId="urn:microsoft.com/office/officeart/2005/8/layout/vList6"/>
    <dgm:cxn modelId="{500E02B3-A0D0-4FED-AE20-BF5543B8F0CD}" type="presParOf" srcId="{6C603E79-77DF-40DA-8338-F625DAEA6036}" destId="{CED7170C-0A30-42F8-8D08-4E2E9E636AEA}" srcOrd="1" destOrd="0" presId="urn:microsoft.com/office/officeart/2005/8/layout/vList6"/>
    <dgm:cxn modelId="{DE850413-1D58-41F7-BD29-D609C22C4890}" type="presParOf" srcId="{6C603E79-77DF-40DA-8338-F625DAEA6036}" destId="{B1FFFF46-04DB-4D41-8182-B28DBFEBBF19}" srcOrd="2" destOrd="0" presId="urn:microsoft.com/office/officeart/2005/8/layout/vList6"/>
    <dgm:cxn modelId="{1093AA84-1341-4D18-8C66-561906336EB3}" type="presParOf" srcId="{B1FFFF46-04DB-4D41-8182-B28DBFEBBF19}" destId="{176B010D-0B58-45E1-BA07-43C7FDE067D8}" srcOrd="0" destOrd="0" presId="urn:microsoft.com/office/officeart/2005/8/layout/vList6"/>
    <dgm:cxn modelId="{AD327D27-74A5-4FD5-B537-C9E0FEE3AE04}" type="presParOf" srcId="{B1FFFF46-04DB-4D41-8182-B28DBFEBBF19}" destId="{ABE43E5B-102C-4BD9-8F11-2EA2E62D0B5F}" srcOrd="1" destOrd="0" presId="urn:microsoft.com/office/officeart/2005/8/layout/vList6"/>
    <dgm:cxn modelId="{0CB524E3-54EF-4157-A737-E43D9B439DCC}" type="presParOf" srcId="{6C603E79-77DF-40DA-8338-F625DAEA6036}" destId="{8B399E98-AB21-4161-86A5-6F10558AFFC3}" srcOrd="3" destOrd="0" presId="urn:microsoft.com/office/officeart/2005/8/layout/vList6"/>
    <dgm:cxn modelId="{FDDE586F-9909-4471-ADB2-2BBD55B3325B}" type="presParOf" srcId="{6C603E79-77DF-40DA-8338-F625DAEA6036}" destId="{A8B54E9F-63E6-4CB3-A65F-CE2FEE5B5A80}" srcOrd="4" destOrd="0" presId="urn:microsoft.com/office/officeart/2005/8/layout/vList6"/>
    <dgm:cxn modelId="{641C12F4-6016-458F-B6A4-88E0D8B50D3B}" type="presParOf" srcId="{A8B54E9F-63E6-4CB3-A65F-CE2FEE5B5A80}" destId="{600C1D07-F045-4786-8972-BD63B839F397}" srcOrd="0" destOrd="0" presId="urn:microsoft.com/office/officeart/2005/8/layout/vList6"/>
    <dgm:cxn modelId="{8334F92E-C378-4BF1-A8F3-79A7789E90D7}" type="presParOf" srcId="{A8B54E9F-63E6-4CB3-A65F-CE2FEE5B5A80}" destId="{696439CC-A55F-408E-A456-79FEE75E8F8B}" srcOrd="1" destOrd="0" presId="urn:microsoft.com/office/officeart/2005/8/layout/vList6"/>
    <dgm:cxn modelId="{80AADCB9-15BB-4073-AD7F-DB0CB977B459}" type="presParOf" srcId="{6C603E79-77DF-40DA-8338-F625DAEA6036}" destId="{547F5FBD-F383-4918-A565-A57AF71E9AEF}" srcOrd="5" destOrd="0" presId="urn:microsoft.com/office/officeart/2005/8/layout/vList6"/>
    <dgm:cxn modelId="{CDB5700C-7113-412B-B422-78D4BD7B0928}" type="presParOf" srcId="{6C603E79-77DF-40DA-8338-F625DAEA6036}" destId="{C698262E-D234-4C20-82EB-0A7B8C1FDC3C}" srcOrd="6" destOrd="0" presId="urn:microsoft.com/office/officeart/2005/8/layout/vList6"/>
    <dgm:cxn modelId="{CF45B1FE-998F-4DF8-B927-A3ADC394FA21}" type="presParOf" srcId="{C698262E-D234-4C20-82EB-0A7B8C1FDC3C}" destId="{384FBA33-BE87-473E-95A5-58CE47A6656D}" srcOrd="0" destOrd="0" presId="urn:microsoft.com/office/officeart/2005/8/layout/vList6"/>
    <dgm:cxn modelId="{134DECCF-69B0-46FF-8535-FA070C88C843}" type="presParOf" srcId="{C698262E-D234-4C20-82EB-0A7B8C1FDC3C}" destId="{4F260DA0-1464-49D1-B289-6AF572F89F24}" srcOrd="1" destOrd="0" presId="urn:microsoft.com/office/officeart/2005/8/layout/vList6"/>
    <dgm:cxn modelId="{B7427F49-4890-4DCA-B588-FED722EB56D3}" type="presParOf" srcId="{6C603E79-77DF-40DA-8338-F625DAEA6036}" destId="{BAF1C337-5A68-4D5C-AAFC-94E70644696A}" srcOrd="7" destOrd="0" presId="urn:microsoft.com/office/officeart/2005/8/layout/vList6"/>
    <dgm:cxn modelId="{9A3873D2-FB41-4FA2-A64A-30667740316F}" type="presParOf" srcId="{6C603E79-77DF-40DA-8338-F625DAEA6036}" destId="{0FEA16B8-A534-4C8A-AF7B-A24881A5ED65}" srcOrd="8" destOrd="0" presId="urn:microsoft.com/office/officeart/2005/8/layout/vList6"/>
    <dgm:cxn modelId="{94936A22-0773-423B-ABA0-72E056262C5E}" type="presParOf" srcId="{0FEA16B8-A534-4C8A-AF7B-A24881A5ED65}" destId="{A1FA35FF-B48A-4A50-8C9F-2F7EE6282FA8}" srcOrd="0" destOrd="0" presId="urn:microsoft.com/office/officeart/2005/8/layout/vList6"/>
    <dgm:cxn modelId="{1EBA1582-4D9D-470E-BE74-5661E038E979}" type="presParOf" srcId="{0FEA16B8-A534-4C8A-AF7B-A24881A5ED65}" destId="{CBC92FE8-1B6F-4607-8778-170241AD1232}" srcOrd="1" destOrd="0" presId="urn:microsoft.com/office/officeart/2005/8/layout/vList6"/>
    <dgm:cxn modelId="{C19F2507-16BA-4BC1-BEEE-59EA1BD68D36}" type="presParOf" srcId="{6C603E79-77DF-40DA-8338-F625DAEA6036}" destId="{F47B419B-32FB-48EF-9861-7D35E2C101AE}" srcOrd="9" destOrd="0" presId="urn:microsoft.com/office/officeart/2005/8/layout/vList6"/>
    <dgm:cxn modelId="{282CF612-14FB-4D60-BFEF-8B9CF5BFE990}" type="presParOf" srcId="{6C603E79-77DF-40DA-8338-F625DAEA6036}" destId="{CB4688A1-99B7-4D38-ADBD-B3EEC98C198F}" srcOrd="10" destOrd="0" presId="urn:microsoft.com/office/officeart/2005/8/layout/vList6"/>
    <dgm:cxn modelId="{0A805BE0-4E8F-40CF-B55E-014304DBA9E1}" type="presParOf" srcId="{CB4688A1-99B7-4D38-ADBD-B3EEC98C198F}" destId="{8C286ADB-27CE-4613-932B-6E75DEDF4F76}" srcOrd="0" destOrd="0" presId="urn:microsoft.com/office/officeart/2005/8/layout/vList6"/>
    <dgm:cxn modelId="{09FD2C65-C3A6-4DE7-9DA4-4E02893822E3}" type="presParOf" srcId="{CB4688A1-99B7-4D38-ADBD-B3EEC98C198F}" destId="{BA7AF0EA-74B8-41BB-A6EB-69FAEA22830D}" srcOrd="1" destOrd="0" presId="urn:microsoft.com/office/officeart/2005/8/layout/vList6"/>
    <dgm:cxn modelId="{7B2373F8-B52D-4918-9969-50DE5E297AE6}" type="presParOf" srcId="{6C603E79-77DF-40DA-8338-F625DAEA6036}" destId="{2D350205-4BA2-4DEB-B991-F49E54E2CC44}" srcOrd="11" destOrd="0" presId="urn:microsoft.com/office/officeart/2005/8/layout/vList6"/>
    <dgm:cxn modelId="{4C004346-E522-438A-B1E1-E98382E42F7A}" type="presParOf" srcId="{6C603E79-77DF-40DA-8338-F625DAEA6036}" destId="{1C61252F-A129-4A67-BCD6-4B6F774FE266}" srcOrd="12" destOrd="0" presId="urn:microsoft.com/office/officeart/2005/8/layout/vList6"/>
    <dgm:cxn modelId="{0E66CFB4-AD3E-43AE-99F4-8D0D4ED8A9DB}" type="presParOf" srcId="{1C61252F-A129-4A67-BCD6-4B6F774FE266}" destId="{666DD164-6F84-47FE-A3ED-E09A67D68A0E}" srcOrd="0" destOrd="0" presId="urn:microsoft.com/office/officeart/2005/8/layout/vList6"/>
    <dgm:cxn modelId="{E9638755-B43B-4155-87C7-717E0AA0E700}" type="presParOf" srcId="{1C61252F-A129-4A67-BCD6-4B6F774FE266}" destId="{1B830260-EEFA-4E91-AEC1-85786A908036}" srcOrd="1" destOrd="0" presId="urn:microsoft.com/office/officeart/2005/8/layout/vList6"/>
    <dgm:cxn modelId="{B7E65695-7EC4-4F42-8866-6A8C8002ACAE}" type="presParOf" srcId="{6C603E79-77DF-40DA-8338-F625DAEA6036}" destId="{754FB9B6-5E85-427E-B2B0-7B5128F64E1F}" srcOrd="13" destOrd="0" presId="urn:microsoft.com/office/officeart/2005/8/layout/vList6"/>
    <dgm:cxn modelId="{05A74B3D-B1AF-4353-80EE-1FE65C1541E4}" type="presParOf" srcId="{6C603E79-77DF-40DA-8338-F625DAEA6036}" destId="{99DF59E4-DD1D-4AE5-B237-F18027893DD9}" srcOrd="14" destOrd="0" presId="urn:microsoft.com/office/officeart/2005/8/layout/vList6"/>
    <dgm:cxn modelId="{A5AC4767-0E3D-4C0A-A355-9399225B5A9C}" type="presParOf" srcId="{99DF59E4-DD1D-4AE5-B237-F18027893DD9}" destId="{30DF97E2-B53E-4657-A6E7-1EE88F7537D0}" srcOrd="0" destOrd="0" presId="urn:microsoft.com/office/officeart/2005/8/layout/vList6"/>
    <dgm:cxn modelId="{B861C779-0E9B-411C-AC92-C2A52AEE7F0C}" type="presParOf" srcId="{99DF59E4-DD1D-4AE5-B237-F18027893DD9}" destId="{D077C5B3-A49B-4426-AF8B-2A326B3FA039}"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0328F8-9653-47C5-B1C9-FCB48CD79B53}"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tr-TR"/>
        </a:p>
      </dgm:t>
    </dgm:pt>
    <dgm:pt modelId="{488B0FE3-1B5F-4E85-9008-8A1B37CC243E}">
      <dgm:prSet phldrT="[Metin]"/>
      <dgm:spPr/>
      <dgm:t>
        <a:bodyPr/>
        <a:lstStyle/>
        <a:p>
          <a:r>
            <a:rPr lang="tr-TR" b="1" i="0" dirty="0">
              <a:solidFill>
                <a:srgbClr val="393939"/>
              </a:solidFill>
              <a:effectLst/>
              <a:latin typeface="Raleway-Regular"/>
            </a:rPr>
            <a:t>A NOKTASI</a:t>
          </a:r>
          <a:endParaRPr lang="tr-TR" dirty="0"/>
        </a:p>
      </dgm:t>
    </dgm:pt>
    <dgm:pt modelId="{934347CD-D360-4C72-A10A-F6BE246215D3}" type="parTrans" cxnId="{02071EB6-D0FC-42BA-A6CD-2B4C7684A927}">
      <dgm:prSet/>
      <dgm:spPr/>
      <dgm:t>
        <a:bodyPr/>
        <a:lstStyle/>
        <a:p>
          <a:endParaRPr lang="tr-TR"/>
        </a:p>
      </dgm:t>
    </dgm:pt>
    <dgm:pt modelId="{9EEA0557-E201-4B82-941B-3C34B9CA807E}" type="sibTrans" cxnId="{02071EB6-D0FC-42BA-A6CD-2B4C7684A927}">
      <dgm:prSet/>
      <dgm:spPr/>
      <dgm:t>
        <a:bodyPr/>
        <a:lstStyle/>
        <a:p>
          <a:endParaRPr lang="tr-TR"/>
        </a:p>
      </dgm:t>
    </dgm:pt>
    <dgm:pt modelId="{785E9A27-F51B-427F-B3C2-E384E5384A03}">
      <dgm:prSet phldrT="[Metin]"/>
      <dgm:spPr/>
      <dgm:t>
        <a:bodyPr/>
        <a:lstStyle/>
        <a:p>
          <a:r>
            <a:rPr lang="tr-TR" b="1" i="0" dirty="0">
              <a:solidFill>
                <a:srgbClr val="393939"/>
              </a:solidFill>
              <a:effectLst/>
              <a:latin typeface="Raleway-Regular"/>
            </a:rPr>
            <a:t>OLAY     </a:t>
          </a:r>
          <a:endParaRPr lang="tr-TR" dirty="0"/>
        </a:p>
      </dgm:t>
    </dgm:pt>
    <dgm:pt modelId="{E9DBE119-73AA-4378-93FB-0D50A442A5A9}" type="parTrans" cxnId="{C859393C-4A6F-4412-BC3D-C442EF647A36}">
      <dgm:prSet/>
      <dgm:spPr/>
      <dgm:t>
        <a:bodyPr/>
        <a:lstStyle/>
        <a:p>
          <a:endParaRPr lang="tr-TR"/>
        </a:p>
      </dgm:t>
    </dgm:pt>
    <dgm:pt modelId="{B56B62ED-8D52-4B9A-9595-597CF3D71017}" type="sibTrans" cxnId="{C859393C-4A6F-4412-BC3D-C442EF647A36}">
      <dgm:prSet/>
      <dgm:spPr/>
      <dgm:t>
        <a:bodyPr/>
        <a:lstStyle/>
        <a:p>
          <a:endParaRPr lang="tr-TR"/>
        </a:p>
      </dgm:t>
    </dgm:pt>
    <dgm:pt modelId="{F095A999-C390-4AE8-BB4C-8D440D9E2725}">
      <dgm:prSet phldrT="[Metin]"/>
      <dgm:spPr/>
      <dgm:t>
        <a:bodyPr/>
        <a:lstStyle/>
        <a:p>
          <a:r>
            <a:rPr lang="tr-TR" b="1" i="0" dirty="0">
              <a:solidFill>
                <a:srgbClr val="393939"/>
              </a:solidFill>
              <a:effectLst/>
              <a:latin typeface="Raleway-Regular"/>
            </a:rPr>
            <a:t>B NOKTASI </a:t>
          </a:r>
          <a:endParaRPr lang="tr-TR" dirty="0"/>
        </a:p>
      </dgm:t>
    </dgm:pt>
    <dgm:pt modelId="{E98E2CFF-1610-40EA-855E-C0146AB8F312}" type="parTrans" cxnId="{BF4D43C2-70F8-44CF-ACC8-7DE036C90BA2}">
      <dgm:prSet/>
      <dgm:spPr/>
      <dgm:t>
        <a:bodyPr/>
        <a:lstStyle/>
        <a:p>
          <a:endParaRPr lang="tr-TR"/>
        </a:p>
      </dgm:t>
    </dgm:pt>
    <dgm:pt modelId="{45FECA4A-34FA-4837-9613-D1635396894B}" type="sibTrans" cxnId="{BF4D43C2-70F8-44CF-ACC8-7DE036C90BA2}">
      <dgm:prSet/>
      <dgm:spPr/>
      <dgm:t>
        <a:bodyPr/>
        <a:lstStyle/>
        <a:p>
          <a:endParaRPr lang="tr-TR"/>
        </a:p>
      </dgm:t>
    </dgm:pt>
    <dgm:pt modelId="{8776AEB1-0DC8-42C3-A5F7-297016303EE6}">
      <dgm:prSet phldrT="[Metin]"/>
      <dgm:spPr/>
      <dgm:t>
        <a:bodyPr/>
        <a:lstStyle/>
        <a:p>
          <a:r>
            <a:rPr lang="tr-TR" b="1" i="0" dirty="0">
              <a:solidFill>
                <a:srgbClr val="393939"/>
              </a:solidFill>
              <a:effectLst/>
              <a:latin typeface="Raleway-Regular"/>
            </a:rPr>
            <a:t>YORUM</a:t>
          </a:r>
          <a:endParaRPr lang="tr-TR" dirty="0"/>
        </a:p>
      </dgm:t>
    </dgm:pt>
    <dgm:pt modelId="{142818D3-B48A-4B2E-963F-1406CB375695}" type="parTrans" cxnId="{2FC324AC-8CCE-4AAB-894A-94E941D2F7B0}">
      <dgm:prSet/>
      <dgm:spPr/>
      <dgm:t>
        <a:bodyPr/>
        <a:lstStyle/>
        <a:p>
          <a:endParaRPr lang="tr-TR"/>
        </a:p>
      </dgm:t>
    </dgm:pt>
    <dgm:pt modelId="{846CA3B4-5AD6-4BCA-B641-80B03CCA2E34}" type="sibTrans" cxnId="{2FC324AC-8CCE-4AAB-894A-94E941D2F7B0}">
      <dgm:prSet/>
      <dgm:spPr/>
      <dgm:t>
        <a:bodyPr/>
        <a:lstStyle/>
        <a:p>
          <a:endParaRPr lang="tr-TR"/>
        </a:p>
      </dgm:t>
    </dgm:pt>
    <dgm:pt modelId="{9277A8F5-5D3D-4C2B-8114-76CBEBC2B436}">
      <dgm:prSet phldrT="[Metin]"/>
      <dgm:spPr/>
      <dgm:t>
        <a:bodyPr/>
        <a:lstStyle/>
        <a:p>
          <a:r>
            <a:rPr lang="tr-TR" b="1" i="0" dirty="0">
              <a:solidFill>
                <a:srgbClr val="393939"/>
              </a:solidFill>
              <a:effectLst/>
              <a:latin typeface="Raleway-Regular"/>
            </a:rPr>
            <a:t>C NOKTASI</a:t>
          </a:r>
          <a:r>
            <a:rPr lang="tr-TR" b="0" i="0" dirty="0">
              <a:solidFill>
                <a:srgbClr val="393939"/>
              </a:solidFill>
              <a:effectLst/>
              <a:latin typeface="Raleway-Regular"/>
            </a:rPr>
            <a:t> </a:t>
          </a:r>
          <a:endParaRPr lang="tr-TR" dirty="0"/>
        </a:p>
      </dgm:t>
    </dgm:pt>
    <dgm:pt modelId="{FB3C1EF9-C40E-433B-9702-1AA0BA4BDAA2}" type="parTrans" cxnId="{D592C870-D57F-402D-B38C-10ED6171AC6B}">
      <dgm:prSet/>
      <dgm:spPr/>
      <dgm:t>
        <a:bodyPr/>
        <a:lstStyle/>
        <a:p>
          <a:endParaRPr lang="tr-TR"/>
        </a:p>
      </dgm:t>
    </dgm:pt>
    <dgm:pt modelId="{657D848A-3073-46CC-A00B-7AD82B17E7CD}" type="sibTrans" cxnId="{D592C870-D57F-402D-B38C-10ED6171AC6B}">
      <dgm:prSet/>
      <dgm:spPr/>
      <dgm:t>
        <a:bodyPr/>
        <a:lstStyle/>
        <a:p>
          <a:endParaRPr lang="tr-TR"/>
        </a:p>
      </dgm:t>
    </dgm:pt>
    <dgm:pt modelId="{0525CAFF-E5FE-40DB-8000-A583F10D44DF}">
      <dgm:prSet phldrT="[Metin]"/>
      <dgm:spPr/>
      <dgm:t>
        <a:bodyPr/>
        <a:lstStyle/>
        <a:p>
          <a:r>
            <a:rPr lang="tr-TR" b="1" i="0" dirty="0">
              <a:solidFill>
                <a:srgbClr val="393939"/>
              </a:solidFill>
              <a:effectLst/>
              <a:latin typeface="Raleway-Regular"/>
            </a:rPr>
            <a:t>YANIT</a:t>
          </a:r>
          <a:r>
            <a:rPr lang="tr-TR" b="0" i="0" dirty="0">
              <a:solidFill>
                <a:srgbClr val="393939"/>
              </a:solidFill>
              <a:effectLst/>
              <a:latin typeface="Raleway-Regular"/>
            </a:rPr>
            <a:t> </a:t>
          </a:r>
          <a:endParaRPr lang="tr-TR" dirty="0"/>
        </a:p>
      </dgm:t>
    </dgm:pt>
    <dgm:pt modelId="{87D9FB70-C092-4F85-A2FA-4F8F9B3E8366}" type="parTrans" cxnId="{C071ABB9-343E-4BCF-9AF6-468B7431F151}">
      <dgm:prSet/>
      <dgm:spPr/>
      <dgm:t>
        <a:bodyPr/>
        <a:lstStyle/>
        <a:p>
          <a:endParaRPr lang="tr-TR"/>
        </a:p>
      </dgm:t>
    </dgm:pt>
    <dgm:pt modelId="{D14331FD-14E3-4A5B-9517-AB0D15E8EABE}" type="sibTrans" cxnId="{C071ABB9-343E-4BCF-9AF6-468B7431F151}">
      <dgm:prSet/>
      <dgm:spPr/>
      <dgm:t>
        <a:bodyPr/>
        <a:lstStyle/>
        <a:p>
          <a:endParaRPr lang="tr-TR"/>
        </a:p>
      </dgm:t>
    </dgm:pt>
    <dgm:pt modelId="{FC6FCB38-C3B5-41F3-B6D9-37DACA919FFB}" type="pres">
      <dgm:prSet presAssocID="{5F0328F8-9653-47C5-B1C9-FCB48CD79B53}" presName="Name0" presStyleCnt="0">
        <dgm:presLayoutVars>
          <dgm:dir/>
          <dgm:animLvl val="lvl"/>
          <dgm:resizeHandles val="exact"/>
        </dgm:presLayoutVars>
      </dgm:prSet>
      <dgm:spPr/>
    </dgm:pt>
    <dgm:pt modelId="{4633D10A-071D-4699-BEF8-375617F39787}" type="pres">
      <dgm:prSet presAssocID="{5F0328F8-9653-47C5-B1C9-FCB48CD79B53}" presName="tSp" presStyleCnt="0"/>
      <dgm:spPr/>
    </dgm:pt>
    <dgm:pt modelId="{40FE4326-F32F-4ADD-B078-054912D27868}" type="pres">
      <dgm:prSet presAssocID="{5F0328F8-9653-47C5-B1C9-FCB48CD79B53}" presName="bSp" presStyleCnt="0"/>
      <dgm:spPr/>
    </dgm:pt>
    <dgm:pt modelId="{67ACE35A-7EB8-427B-8B37-C6CD0954AFF6}" type="pres">
      <dgm:prSet presAssocID="{5F0328F8-9653-47C5-B1C9-FCB48CD79B53}" presName="process" presStyleCnt="0"/>
      <dgm:spPr/>
    </dgm:pt>
    <dgm:pt modelId="{F4B25F29-E8D5-4D58-8ED6-684085B93DB4}" type="pres">
      <dgm:prSet presAssocID="{488B0FE3-1B5F-4E85-9008-8A1B37CC243E}" presName="composite1" presStyleCnt="0"/>
      <dgm:spPr/>
    </dgm:pt>
    <dgm:pt modelId="{186401F5-83F3-448B-B266-AB94591696CF}" type="pres">
      <dgm:prSet presAssocID="{488B0FE3-1B5F-4E85-9008-8A1B37CC243E}" presName="dummyNode1" presStyleLbl="node1" presStyleIdx="0" presStyleCnt="3"/>
      <dgm:spPr/>
    </dgm:pt>
    <dgm:pt modelId="{F397F4DA-753A-4132-84E8-5DA3799C3ED8}" type="pres">
      <dgm:prSet presAssocID="{488B0FE3-1B5F-4E85-9008-8A1B37CC243E}" presName="childNode1" presStyleLbl="bgAcc1" presStyleIdx="0" presStyleCnt="3">
        <dgm:presLayoutVars>
          <dgm:bulletEnabled val="1"/>
        </dgm:presLayoutVars>
      </dgm:prSet>
      <dgm:spPr/>
    </dgm:pt>
    <dgm:pt modelId="{D89B0D98-3D64-49AD-8AAA-CC66F86D87FB}" type="pres">
      <dgm:prSet presAssocID="{488B0FE3-1B5F-4E85-9008-8A1B37CC243E}" presName="childNode1tx" presStyleLbl="bgAcc1" presStyleIdx="0" presStyleCnt="3">
        <dgm:presLayoutVars>
          <dgm:bulletEnabled val="1"/>
        </dgm:presLayoutVars>
      </dgm:prSet>
      <dgm:spPr/>
    </dgm:pt>
    <dgm:pt modelId="{639C7BE7-0BC4-41B7-8CAF-A828B2D21FA5}" type="pres">
      <dgm:prSet presAssocID="{488B0FE3-1B5F-4E85-9008-8A1B37CC243E}" presName="parentNode1" presStyleLbl="node1" presStyleIdx="0" presStyleCnt="3">
        <dgm:presLayoutVars>
          <dgm:chMax val="1"/>
          <dgm:bulletEnabled val="1"/>
        </dgm:presLayoutVars>
      </dgm:prSet>
      <dgm:spPr/>
    </dgm:pt>
    <dgm:pt modelId="{1ADD5915-13AB-496B-965E-8A6252E1318E}" type="pres">
      <dgm:prSet presAssocID="{488B0FE3-1B5F-4E85-9008-8A1B37CC243E}" presName="connSite1" presStyleCnt="0"/>
      <dgm:spPr/>
    </dgm:pt>
    <dgm:pt modelId="{A43C2223-8ED1-41A4-A172-FE01B81EB0B5}" type="pres">
      <dgm:prSet presAssocID="{9EEA0557-E201-4B82-941B-3C34B9CA807E}" presName="Name9" presStyleLbl="sibTrans2D1" presStyleIdx="0" presStyleCnt="2"/>
      <dgm:spPr/>
    </dgm:pt>
    <dgm:pt modelId="{73B81772-86BE-4432-B993-6D26880F9198}" type="pres">
      <dgm:prSet presAssocID="{F095A999-C390-4AE8-BB4C-8D440D9E2725}" presName="composite2" presStyleCnt="0"/>
      <dgm:spPr/>
    </dgm:pt>
    <dgm:pt modelId="{9B06EC40-EEDC-42A8-B695-4BB810BBD7EC}" type="pres">
      <dgm:prSet presAssocID="{F095A999-C390-4AE8-BB4C-8D440D9E2725}" presName="dummyNode2" presStyleLbl="node1" presStyleIdx="0" presStyleCnt="3"/>
      <dgm:spPr/>
    </dgm:pt>
    <dgm:pt modelId="{E38B3962-0996-4094-9971-9ABF6CA73547}" type="pres">
      <dgm:prSet presAssocID="{F095A999-C390-4AE8-BB4C-8D440D9E2725}" presName="childNode2" presStyleLbl="bgAcc1" presStyleIdx="1" presStyleCnt="3">
        <dgm:presLayoutVars>
          <dgm:bulletEnabled val="1"/>
        </dgm:presLayoutVars>
      </dgm:prSet>
      <dgm:spPr/>
    </dgm:pt>
    <dgm:pt modelId="{7CB54175-ED0E-40FC-88C6-586F02F504A7}" type="pres">
      <dgm:prSet presAssocID="{F095A999-C390-4AE8-BB4C-8D440D9E2725}" presName="childNode2tx" presStyleLbl="bgAcc1" presStyleIdx="1" presStyleCnt="3">
        <dgm:presLayoutVars>
          <dgm:bulletEnabled val="1"/>
        </dgm:presLayoutVars>
      </dgm:prSet>
      <dgm:spPr/>
    </dgm:pt>
    <dgm:pt modelId="{B8225418-4B1B-4B2F-84BC-FF4B5C5DB66F}" type="pres">
      <dgm:prSet presAssocID="{F095A999-C390-4AE8-BB4C-8D440D9E2725}" presName="parentNode2" presStyleLbl="node1" presStyleIdx="1" presStyleCnt="3">
        <dgm:presLayoutVars>
          <dgm:chMax val="0"/>
          <dgm:bulletEnabled val="1"/>
        </dgm:presLayoutVars>
      </dgm:prSet>
      <dgm:spPr/>
    </dgm:pt>
    <dgm:pt modelId="{F5618A57-BABB-4147-B749-B8BFFF6EBF7C}" type="pres">
      <dgm:prSet presAssocID="{F095A999-C390-4AE8-BB4C-8D440D9E2725}" presName="connSite2" presStyleCnt="0"/>
      <dgm:spPr/>
    </dgm:pt>
    <dgm:pt modelId="{4C656274-EB79-4E84-B997-D539F826F406}" type="pres">
      <dgm:prSet presAssocID="{45FECA4A-34FA-4837-9613-D1635396894B}" presName="Name18" presStyleLbl="sibTrans2D1" presStyleIdx="1" presStyleCnt="2"/>
      <dgm:spPr/>
    </dgm:pt>
    <dgm:pt modelId="{ED4E25E6-A654-4D94-8872-2C629C66FE55}" type="pres">
      <dgm:prSet presAssocID="{9277A8F5-5D3D-4C2B-8114-76CBEBC2B436}" presName="composite1" presStyleCnt="0"/>
      <dgm:spPr/>
    </dgm:pt>
    <dgm:pt modelId="{FE529018-7DCB-4E3F-95FB-195B8B379393}" type="pres">
      <dgm:prSet presAssocID="{9277A8F5-5D3D-4C2B-8114-76CBEBC2B436}" presName="dummyNode1" presStyleLbl="node1" presStyleIdx="1" presStyleCnt="3"/>
      <dgm:spPr/>
    </dgm:pt>
    <dgm:pt modelId="{60936899-F611-4968-B303-0E605F76323E}" type="pres">
      <dgm:prSet presAssocID="{9277A8F5-5D3D-4C2B-8114-76CBEBC2B436}" presName="childNode1" presStyleLbl="bgAcc1" presStyleIdx="2" presStyleCnt="3">
        <dgm:presLayoutVars>
          <dgm:bulletEnabled val="1"/>
        </dgm:presLayoutVars>
      </dgm:prSet>
      <dgm:spPr/>
    </dgm:pt>
    <dgm:pt modelId="{4E81F4B0-D91D-4A8A-A4E9-591B97090099}" type="pres">
      <dgm:prSet presAssocID="{9277A8F5-5D3D-4C2B-8114-76CBEBC2B436}" presName="childNode1tx" presStyleLbl="bgAcc1" presStyleIdx="2" presStyleCnt="3">
        <dgm:presLayoutVars>
          <dgm:bulletEnabled val="1"/>
        </dgm:presLayoutVars>
      </dgm:prSet>
      <dgm:spPr/>
    </dgm:pt>
    <dgm:pt modelId="{D2774F51-AFD5-49DB-A107-8C3E0AC14CC7}" type="pres">
      <dgm:prSet presAssocID="{9277A8F5-5D3D-4C2B-8114-76CBEBC2B436}" presName="parentNode1" presStyleLbl="node1" presStyleIdx="2" presStyleCnt="3">
        <dgm:presLayoutVars>
          <dgm:chMax val="1"/>
          <dgm:bulletEnabled val="1"/>
        </dgm:presLayoutVars>
      </dgm:prSet>
      <dgm:spPr/>
    </dgm:pt>
    <dgm:pt modelId="{FB9F8AFC-A2EF-4E15-9219-E97A70DEA14D}" type="pres">
      <dgm:prSet presAssocID="{9277A8F5-5D3D-4C2B-8114-76CBEBC2B436}" presName="connSite1" presStyleCnt="0"/>
      <dgm:spPr/>
    </dgm:pt>
  </dgm:ptLst>
  <dgm:cxnLst>
    <dgm:cxn modelId="{07C52100-57CA-435C-B6AA-CA64F6B5D313}" type="presOf" srcId="{785E9A27-F51B-427F-B3C2-E384E5384A03}" destId="{D89B0D98-3D64-49AD-8AAA-CC66F86D87FB}" srcOrd="1" destOrd="0" presId="urn:microsoft.com/office/officeart/2005/8/layout/hProcess4"/>
    <dgm:cxn modelId="{7CBF8D04-065E-4F27-AA2E-F43EA134905C}" type="presOf" srcId="{0525CAFF-E5FE-40DB-8000-A583F10D44DF}" destId="{4E81F4B0-D91D-4A8A-A4E9-591B97090099}" srcOrd="1" destOrd="0" presId="urn:microsoft.com/office/officeart/2005/8/layout/hProcess4"/>
    <dgm:cxn modelId="{32BEFC13-7B26-4867-9F43-7932CFC9BDBD}" type="presOf" srcId="{45FECA4A-34FA-4837-9613-D1635396894B}" destId="{4C656274-EB79-4E84-B997-D539F826F406}" srcOrd="0" destOrd="0" presId="urn:microsoft.com/office/officeart/2005/8/layout/hProcess4"/>
    <dgm:cxn modelId="{1F1F5723-DEFD-4FB5-9563-F83B4A102407}" type="presOf" srcId="{F095A999-C390-4AE8-BB4C-8D440D9E2725}" destId="{B8225418-4B1B-4B2F-84BC-FF4B5C5DB66F}" srcOrd="0" destOrd="0" presId="urn:microsoft.com/office/officeart/2005/8/layout/hProcess4"/>
    <dgm:cxn modelId="{1E5A4536-1055-4C25-A63A-649A4DFC90D0}" type="presOf" srcId="{785E9A27-F51B-427F-B3C2-E384E5384A03}" destId="{F397F4DA-753A-4132-84E8-5DA3799C3ED8}" srcOrd="0" destOrd="0" presId="urn:microsoft.com/office/officeart/2005/8/layout/hProcess4"/>
    <dgm:cxn modelId="{53F8D539-E883-46EE-8377-6EBE4B4AF383}" type="presOf" srcId="{5F0328F8-9653-47C5-B1C9-FCB48CD79B53}" destId="{FC6FCB38-C3B5-41F3-B6D9-37DACA919FFB}" srcOrd="0" destOrd="0" presId="urn:microsoft.com/office/officeart/2005/8/layout/hProcess4"/>
    <dgm:cxn modelId="{C859393C-4A6F-4412-BC3D-C442EF647A36}" srcId="{488B0FE3-1B5F-4E85-9008-8A1B37CC243E}" destId="{785E9A27-F51B-427F-B3C2-E384E5384A03}" srcOrd="0" destOrd="0" parTransId="{E9DBE119-73AA-4378-93FB-0D50A442A5A9}" sibTransId="{B56B62ED-8D52-4B9A-9595-597CF3D71017}"/>
    <dgm:cxn modelId="{D592C870-D57F-402D-B38C-10ED6171AC6B}" srcId="{5F0328F8-9653-47C5-B1C9-FCB48CD79B53}" destId="{9277A8F5-5D3D-4C2B-8114-76CBEBC2B436}" srcOrd="2" destOrd="0" parTransId="{FB3C1EF9-C40E-433B-9702-1AA0BA4BDAA2}" sibTransId="{657D848A-3073-46CC-A00B-7AD82B17E7CD}"/>
    <dgm:cxn modelId="{C6BDE77B-06FF-4ACC-BEFB-C1D2AD7276C5}" type="presOf" srcId="{8776AEB1-0DC8-42C3-A5F7-297016303EE6}" destId="{7CB54175-ED0E-40FC-88C6-586F02F504A7}" srcOrd="1" destOrd="0" presId="urn:microsoft.com/office/officeart/2005/8/layout/hProcess4"/>
    <dgm:cxn modelId="{E8986593-09D9-4CA6-AD70-48800199FE49}" type="presOf" srcId="{9277A8F5-5D3D-4C2B-8114-76CBEBC2B436}" destId="{D2774F51-AFD5-49DB-A107-8C3E0AC14CC7}" srcOrd="0" destOrd="0" presId="urn:microsoft.com/office/officeart/2005/8/layout/hProcess4"/>
    <dgm:cxn modelId="{BBF0EFA4-B8C4-48D6-B0F8-3901B7F56293}" type="presOf" srcId="{488B0FE3-1B5F-4E85-9008-8A1B37CC243E}" destId="{639C7BE7-0BC4-41B7-8CAF-A828B2D21FA5}" srcOrd="0" destOrd="0" presId="urn:microsoft.com/office/officeart/2005/8/layout/hProcess4"/>
    <dgm:cxn modelId="{2FC324AC-8CCE-4AAB-894A-94E941D2F7B0}" srcId="{F095A999-C390-4AE8-BB4C-8D440D9E2725}" destId="{8776AEB1-0DC8-42C3-A5F7-297016303EE6}" srcOrd="0" destOrd="0" parTransId="{142818D3-B48A-4B2E-963F-1406CB375695}" sibTransId="{846CA3B4-5AD6-4BCA-B641-80B03CCA2E34}"/>
    <dgm:cxn modelId="{02071EB6-D0FC-42BA-A6CD-2B4C7684A927}" srcId="{5F0328F8-9653-47C5-B1C9-FCB48CD79B53}" destId="{488B0FE3-1B5F-4E85-9008-8A1B37CC243E}" srcOrd="0" destOrd="0" parTransId="{934347CD-D360-4C72-A10A-F6BE246215D3}" sibTransId="{9EEA0557-E201-4B82-941B-3C34B9CA807E}"/>
    <dgm:cxn modelId="{C071ABB9-343E-4BCF-9AF6-468B7431F151}" srcId="{9277A8F5-5D3D-4C2B-8114-76CBEBC2B436}" destId="{0525CAFF-E5FE-40DB-8000-A583F10D44DF}" srcOrd="0" destOrd="0" parTransId="{87D9FB70-C092-4F85-A2FA-4F8F9B3E8366}" sibTransId="{D14331FD-14E3-4A5B-9517-AB0D15E8EABE}"/>
    <dgm:cxn modelId="{BF4D43C2-70F8-44CF-ACC8-7DE036C90BA2}" srcId="{5F0328F8-9653-47C5-B1C9-FCB48CD79B53}" destId="{F095A999-C390-4AE8-BB4C-8D440D9E2725}" srcOrd="1" destOrd="0" parTransId="{E98E2CFF-1610-40EA-855E-C0146AB8F312}" sibTransId="{45FECA4A-34FA-4837-9613-D1635396894B}"/>
    <dgm:cxn modelId="{B97F9FCA-CE91-4670-B460-961DC73F5CAB}" type="presOf" srcId="{9EEA0557-E201-4B82-941B-3C34B9CA807E}" destId="{A43C2223-8ED1-41A4-A172-FE01B81EB0B5}" srcOrd="0" destOrd="0" presId="urn:microsoft.com/office/officeart/2005/8/layout/hProcess4"/>
    <dgm:cxn modelId="{963E47E5-345B-416F-83DA-5ED212DD05AA}" type="presOf" srcId="{0525CAFF-E5FE-40DB-8000-A583F10D44DF}" destId="{60936899-F611-4968-B303-0E605F76323E}" srcOrd="0" destOrd="0" presId="urn:microsoft.com/office/officeart/2005/8/layout/hProcess4"/>
    <dgm:cxn modelId="{486C66ED-A43C-498D-B6BA-5264E8F69D11}" type="presOf" srcId="{8776AEB1-0DC8-42C3-A5F7-297016303EE6}" destId="{E38B3962-0996-4094-9971-9ABF6CA73547}" srcOrd="0" destOrd="0" presId="urn:microsoft.com/office/officeart/2005/8/layout/hProcess4"/>
    <dgm:cxn modelId="{FE055EB3-B907-478A-9E9C-637CF7B61F04}" type="presParOf" srcId="{FC6FCB38-C3B5-41F3-B6D9-37DACA919FFB}" destId="{4633D10A-071D-4699-BEF8-375617F39787}" srcOrd="0" destOrd="0" presId="urn:microsoft.com/office/officeart/2005/8/layout/hProcess4"/>
    <dgm:cxn modelId="{D6AB1404-E917-476C-BA6D-6EE59BF57209}" type="presParOf" srcId="{FC6FCB38-C3B5-41F3-B6D9-37DACA919FFB}" destId="{40FE4326-F32F-4ADD-B078-054912D27868}" srcOrd="1" destOrd="0" presId="urn:microsoft.com/office/officeart/2005/8/layout/hProcess4"/>
    <dgm:cxn modelId="{BE0943FE-E533-4D6C-9B0D-2FB55B4289FD}" type="presParOf" srcId="{FC6FCB38-C3B5-41F3-B6D9-37DACA919FFB}" destId="{67ACE35A-7EB8-427B-8B37-C6CD0954AFF6}" srcOrd="2" destOrd="0" presId="urn:microsoft.com/office/officeart/2005/8/layout/hProcess4"/>
    <dgm:cxn modelId="{D1F880EE-4ADA-4951-AD28-0B560B3C4FA7}" type="presParOf" srcId="{67ACE35A-7EB8-427B-8B37-C6CD0954AFF6}" destId="{F4B25F29-E8D5-4D58-8ED6-684085B93DB4}" srcOrd="0" destOrd="0" presId="urn:microsoft.com/office/officeart/2005/8/layout/hProcess4"/>
    <dgm:cxn modelId="{7AB1F883-52AE-4BD2-ADB2-48718269B170}" type="presParOf" srcId="{F4B25F29-E8D5-4D58-8ED6-684085B93DB4}" destId="{186401F5-83F3-448B-B266-AB94591696CF}" srcOrd="0" destOrd="0" presId="urn:microsoft.com/office/officeart/2005/8/layout/hProcess4"/>
    <dgm:cxn modelId="{F9E0E448-A98C-4443-B289-1DF0A3879D2B}" type="presParOf" srcId="{F4B25F29-E8D5-4D58-8ED6-684085B93DB4}" destId="{F397F4DA-753A-4132-84E8-5DA3799C3ED8}" srcOrd="1" destOrd="0" presId="urn:microsoft.com/office/officeart/2005/8/layout/hProcess4"/>
    <dgm:cxn modelId="{34EFE48E-BF56-445A-A19E-E5737E668A8F}" type="presParOf" srcId="{F4B25F29-E8D5-4D58-8ED6-684085B93DB4}" destId="{D89B0D98-3D64-49AD-8AAA-CC66F86D87FB}" srcOrd="2" destOrd="0" presId="urn:microsoft.com/office/officeart/2005/8/layout/hProcess4"/>
    <dgm:cxn modelId="{DCD59D17-F2AD-400E-9A5E-A0E054C366F6}" type="presParOf" srcId="{F4B25F29-E8D5-4D58-8ED6-684085B93DB4}" destId="{639C7BE7-0BC4-41B7-8CAF-A828B2D21FA5}" srcOrd="3" destOrd="0" presId="urn:microsoft.com/office/officeart/2005/8/layout/hProcess4"/>
    <dgm:cxn modelId="{9C62434C-9E4A-4064-A8D8-891D096B676A}" type="presParOf" srcId="{F4B25F29-E8D5-4D58-8ED6-684085B93DB4}" destId="{1ADD5915-13AB-496B-965E-8A6252E1318E}" srcOrd="4" destOrd="0" presId="urn:microsoft.com/office/officeart/2005/8/layout/hProcess4"/>
    <dgm:cxn modelId="{DD2CEAF5-6448-47E7-9C12-98D2969DD37E}" type="presParOf" srcId="{67ACE35A-7EB8-427B-8B37-C6CD0954AFF6}" destId="{A43C2223-8ED1-41A4-A172-FE01B81EB0B5}" srcOrd="1" destOrd="0" presId="urn:microsoft.com/office/officeart/2005/8/layout/hProcess4"/>
    <dgm:cxn modelId="{14699C4B-F4A7-416A-B28F-5020FC413B75}" type="presParOf" srcId="{67ACE35A-7EB8-427B-8B37-C6CD0954AFF6}" destId="{73B81772-86BE-4432-B993-6D26880F9198}" srcOrd="2" destOrd="0" presId="urn:microsoft.com/office/officeart/2005/8/layout/hProcess4"/>
    <dgm:cxn modelId="{C6C61492-E07A-46B0-9321-A91A007F8AA9}" type="presParOf" srcId="{73B81772-86BE-4432-B993-6D26880F9198}" destId="{9B06EC40-EEDC-42A8-B695-4BB810BBD7EC}" srcOrd="0" destOrd="0" presId="urn:microsoft.com/office/officeart/2005/8/layout/hProcess4"/>
    <dgm:cxn modelId="{4ACD4AA8-488C-41C7-B9A6-3887B4B25E01}" type="presParOf" srcId="{73B81772-86BE-4432-B993-6D26880F9198}" destId="{E38B3962-0996-4094-9971-9ABF6CA73547}" srcOrd="1" destOrd="0" presId="urn:microsoft.com/office/officeart/2005/8/layout/hProcess4"/>
    <dgm:cxn modelId="{455C6351-FC25-47FD-868F-14FC8E02F8DF}" type="presParOf" srcId="{73B81772-86BE-4432-B993-6D26880F9198}" destId="{7CB54175-ED0E-40FC-88C6-586F02F504A7}" srcOrd="2" destOrd="0" presId="urn:microsoft.com/office/officeart/2005/8/layout/hProcess4"/>
    <dgm:cxn modelId="{8EC0AE51-B574-411E-9A7C-45C1CC6D10AF}" type="presParOf" srcId="{73B81772-86BE-4432-B993-6D26880F9198}" destId="{B8225418-4B1B-4B2F-84BC-FF4B5C5DB66F}" srcOrd="3" destOrd="0" presId="urn:microsoft.com/office/officeart/2005/8/layout/hProcess4"/>
    <dgm:cxn modelId="{31F15C1F-DF3D-47D0-9A7A-D7B6D6422838}" type="presParOf" srcId="{73B81772-86BE-4432-B993-6D26880F9198}" destId="{F5618A57-BABB-4147-B749-B8BFFF6EBF7C}" srcOrd="4" destOrd="0" presId="urn:microsoft.com/office/officeart/2005/8/layout/hProcess4"/>
    <dgm:cxn modelId="{30B0CA07-9388-4070-850B-3F31E16DE879}" type="presParOf" srcId="{67ACE35A-7EB8-427B-8B37-C6CD0954AFF6}" destId="{4C656274-EB79-4E84-B997-D539F826F406}" srcOrd="3" destOrd="0" presId="urn:microsoft.com/office/officeart/2005/8/layout/hProcess4"/>
    <dgm:cxn modelId="{D8AC63F1-607A-4291-B082-59856A03AC7A}" type="presParOf" srcId="{67ACE35A-7EB8-427B-8B37-C6CD0954AFF6}" destId="{ED4E25E6-A654-4D94-8872-2C629C66FE55}" srcOrd="4" destOrd="0" presId="urn:microsoft.com/office/officeart/2005/8/layout/hProcess4"/>
    <dgm:cxn modelId="{74458289-C4DF-492E-8C35-2908F37007F2}" type="presParOf" srcId="{ED4E25E6-A654-4D94-8872-2C629C66FE55}" destId="{FE529018-7DCB-4E3F-95FB-195B8B379393}" srcOrd="0" destOrd="0" presId="urn:microsoft.com/office/officeart/2005/8/layout/hProcess4"/>
    <dgm:cxn modelId="{5D72B8F9-F0A5-41FE-8EDE-26832D6A4798}" type="presParOf" srcId="{ED4E25E6-A654-4D94-8872-2C629C66FE55}" destId="{60936899-F611-4968-B303-0E605F76323E}" srcOrd="1" destOrd="0" presId="urn:microsoft.com/office/officeart/2005/8/layout/hProcess4"/>
    <dgm:cxn modelId="{520D2771-43B9-479C-97D1-D33C2E3B7065}" type="presParOf" srcId="{ED4E25E6-A654-4D94-8872-2C629C66FE55}" destId="{4E81F4B0-D91D-4A8A-A4E9-591B97090099}" srcOrd="2" destOrd="0" presId="urn:microsoft.com/office/officeart/2005/8/layout/hProcess4"/>
    <dgm:cxn modelId="{B6F97FDE-39C7-4B85-9C99-DB65C404AB41}" type="presParOf" srcId="{ED4E25E6-A654-4D94-8872-2C629C66FE55}" destId="{D2774F51-AFD5-49DB-A107-8C3E0AC14CC7}" srcOrd="3" destOrd="0" presId="urn:microsoft.com/office/officeart/2005/8/layout/hProcess4"/>
    <dgm:cxn modelId="{BE1C6090-EEE3-4A18-A29D-702E5778E07B}" type="presParOf" srcId="{ED4E25E6-A654-4D94-8872-2C629C66FE55}" destId="{FB9F8AFC-A2EF-4E15-9219-E97A70DEA14D}"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8C293-97DF-4C80-98D9-C3CC81E7A415}">
      <dsp:nvSpPr>
        <dsp:cNvPr id="0" name=""/>
        <dsp:cNvSpPr/>
      </dsp:nvSpPr>
      <dsp:spPr>
        <a:xfrm>
          <a:off x="2019068" y="1510"/>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68550"/>
        <a:ext cx="2827483" cy="402237"/>
      </dsp:txXfrm>
    </dsp:sp>
    <dsp:sp modelId="{3873605A-BCD3-4AAC-945C-467DA76BDF2B}">
      <dsp:nvSpPr>
        <dsp:cNvPr id="0" name=""/>
        <dsp:cNvSpPr/>
      </dsp:nvSpPr>
      <dsp:spPr>
        <a:xfrm>
          <a:off x="0" y="1510"/>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spc="87" dirty="0">
              <a:cs typeface="Lucida Sans Unicode"/>
            </a:rPr>
            <a:t>Neşe</a:t>
          </a:r>
          <a:endParaRPr lang="tr-TR" sz="2700" kern="1200" dirty="0"/>
        </a:p>
      </dsp:txBody>
      <dsp:txXfrm>
        <a:off x="26181" y="27691"/>
        <a:ext cx="1966706" cy="483955"/>
      </dsp:txXfrm>
    </dsp:sp>
    <dsp:sp modelId="{ABE43E5B-102C-4BD9-8F11-2EA2E62D0B5F}">
      <dsp:nvSpPr>
        <dsp:cNvPr id="0" name=""/>
        <dsp:cNvSpPr/>
      </dsp:nvSpPr>
      <dsp:spPr>
        <a:xfrm>
          <a:off x="2019068" y="604712"/>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spc="-67" dirty="0">
              <a:cs typeface="Lucida Sans Unicode"/>
            </a:rPr>
            <a:t>………</a:t>
          </a:r>
          <a:endParaRPr lang="tr-TR" sz="1200" kern="1200" dirty="0"/>
        </a:p>
        <a:p>
          <a:pPr marL="114300" lvl="1" indent="-114300" algn="l" defTabSz="533400">
            <a:lnSpc>
              <a:spcPct val="90000"/>
            </a:lnSpc>
            <a:spcBef>
              <a:spcPct val="0"/>
            </a:spcBef>
            <a:spcAft>
              <a:spcPct val="15000"/>
            </a:spcAft>
            <a:buChar char="•"/>
          </a:pPr>
          <a:r>
            <a:rPr lang="tr-TR" sz="1200" kern="1200" dirty="0"/>
            <a:t>……..</a:t>
          </a:r>
        </a:p>
      </dsp:txBody>
      <dsp:txXfrm>
        <a:off x="2019068" y="671752"/>
        <a:ext cx="2827483" cy="402237"/>
      </dsp:txXfrm>
    </dsp:sp>
    <dsp:sp modelId="{176B010D-0B58-45E1-BA07-43C7FDE067D8}">
      <dsp:nvSpPr>
        <dsp:cNvPr id="0" name=""/>
        <dsp:cNvSpPr/>
      </dsp:nvSpPr>
      <dsp:spPr>
        <a:xfrm>
          <a:off x="0" y="591459"/>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a:t>Korku</a:t>
          </a:r>
        </a:p>
      </dsp:txBody>
      <dsp:txXfrm>
        <a:off x="26181" y="617640"/>
        <a:ext cx="1966706" cy="483955"/>
      </dsp:txXfrm>
    </dsp:sp>
    <dsp:sp modelId="{696439CC-A55F-408E-A456-79FEE75E8F8B}">
      <dsp:nvSpPr>
        <dsp:cNvPr id="0" name=""/>
        <dsp:cNvSpPr/>
      </dsp:nvSpPr>
      <dsp:spPr>
        <a:xfrm>
          <a:off x="2019068" y="1241047"/>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1308087"/>
        <a:ext cx="2827483" cy="402237"/>
      </dsp:txXfrm>
    </dsp:sp>
    <dsp:sp modelId="{600C1D07-F045-4786-8972-BD63B839F397}">
      <dsp:nvSpPr>
        <dsp:cNvPr id="0" name=""/>
        <dsp:cNvSpPr/>
      </dsp:nvSpPr>
      <dsp:spPr>
        <a:xfrm>
          <a:off x="0" y="1181408"/>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spc="-67" dirty="0">
              <a:cs typeface="Lucida Sans Unicode"/>
            </a:rPr>
            <a:t>Üz</a:t>
          </a:r>
          <a:r>
            <a:rPr lang="tr-TR" sz="2700" kern="1200" spc="-13" dirty="0">
              <a:cs typeface="Lucida Sans Unicode"/>
            </a:rPr>
            <a:t>üntü</a:t>
          </a:r>
          <a:endParaRPr lang="tr-TR" sz="2700" kern="1200" dirty="0"/>
        </a:p>
      </dsp:txBody>
      <dsp:txXfrm>
        <a:off x="26181" y="1207589"/>
        <a:ext cx="1966706" cy="483955"/>
      </dsp:txXfrm>
    </dsp:sp>
    <dsp:sp modelId="{4F260DA0-1464-49D1-B289-6AF572F89F24}">
      <dsp:nvSpPr>
        <dsp:cNvPr id="0" name=""/>
        <dsp:cNvSpPr/>
      </dsp:nvSpPr>
      <dsp:spPr>
        <a:xfrm>
          <a:off x="2019068" y="1771358"/>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1838398"/>
        <a:ext cx="2827483" cy="402237"/>
      </dsp:txXfrm>
    </dsp:sp>
    <dsp:sp modelId="{384FBA33-BE87-473E-95A5-58CE47A6656D}">
      <dsp:nvSpPr>
        <dsp:cNvPr id="0" name=""/>
        <dsp:cNvSpPr/>
      </dsp:nvSpPr>
      <dsp:spPr>
        <a:xfrm>
          <a:off x="0" y="1771358"/>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a:t>Öfke</a:t>
          </a:r>
        </a:p>
      </dsp:txBody>
      <dsp:txXfrm>
        <a:off x="26181" y="1797539"/>
        <a:ext cx="1966706" cy="483955"/>
      </dsp:txXfrm>
    </dsp:sp>
    <dsp:sp modelId="{CBC92FE8-1B6F-4607-8778-170241AD1232}">
      <dsp:nvSpPr>
        <dsp:cNvPr id="0" name=""/>
        <dsp:cNvSpPr/>
      </dsp:nvSpPr>
      <dsp:spPr>
        <a:xfrm>
          <a:off x="2019068" y="2361307"/>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2428347"/>
        <a:ext cx="2827483" cy="402237"/>
      </dsp:txXfrm>
    </dsp:sp>
    <dsp:sp modelId="{A1FA35FF-B48A-4A50-8C9F-2F7EE6282FA8}">
      <dsp:nvSpPr>
        <dsp:cNvPr id="0" name=""/>
        <dsp:cNvSpPr/>
      </dsp:nvSpPr>
      <dsp:spPr>
        <a:xfrm>
          <a:off x="0" y="2361307"/>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a:t>Tiksinme</a:t>
          </a:r>
        </a:p>
      </dsp:txBody>
      <dsp:txXfrm>
        <a:off x="26181" y="2387488"/>
        <a:ext cx="1966706" cy="483955"/>
      </dsp:txXfrm>
    </dsp:sp>
    <dsp:sp modelId="{BA7AF0EA-74B8-41BB-A6EB-69FAEA22830D}">
      <dsp:nvSpPr>
        <dsp:cNvPr id="0" name=""/>
        <dsp:cNvSpPr/>
      </dsp:nvSpPr>
      <dsp:spPr>
        <a:xfrm>
          <a:off x="2019068" y="2951256"/>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3018296"/>
        <a:ext cx="2827483" cy="402237"/>
      </dsp:txXfrm>
    </dsp:sp>
    <dsp:sp modelId="{8C286ADB-27CE-4613-932B-6E75DEDF4F76}">
      <dsp:nvSpPr>
        <dsp:cNvPr id="0" name=""/>
        <dsp:cNvSpPr/>
      </dsp:nvSpPr>
      <dsp:spPr>
        <a:xfrm>
          <a:off x="0" y="2951256"/>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a:t>Utanma</a:t>
          </a:r>
        </a:p>
      </dsp:txBody>
      <dsp:txXfrm>
        <a:off x="26181" y="2977437"/>
        <a:ext cx="1966706" cy="483955"/>
      </dsp:txXfrm>
    </dsp:sp>
    <dsp:sp modelId="{1B830260-EEFA-4E91-AEC1-85786A908036}">
      <dsp:nvSpPr>
        <dsp:cNvPr id="0" name=""/>
        <dsp:cNvSpPr/>
      </dsp:nvSpPr>
      <dsp:spPr>
        <a:xfrm>
          <a:off x="2019068" y="3541205"/>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3608245"/>
        <a:ext cx="2827483" cy="402237"/>
      </dsp:txXfrm>
    </dsp:sp>
    <dsp:sp modelId="{666DD164-6F84-47FE-A3ED-E09A67D68A0E}">
      <dsp:nvSpPr>
        <dsp:cNvPr id="0" name=""/>
        <dsp:cNvSpPr/>
      </dsp:nvSpPr>
      <dsp:spPr>
        <a:xfrm>
          <a:off x="0" y="3541205"/>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a:t>Şaşırma</a:t>
          </a:r>
        </a:p>
      </dsp:txBody>
      <dsp:txXfrm>
        <a:off x="26181" y="3567386"/>
        <a:ext cx="1966706" cy="483955"/>
      </dsp:txXfrm>
    </dsp:sp>
    <dsp:sp modelId="{D077C5B3-A49B-4426-AF8B-2A326B3FA039}">
      <dsp:nvSpPr>
        <dsp:cNvPr id="0" name=""/>
        <dsp:cNvSpPr/>
      </dsp:nvSpPr>
      <dsp:spPr>
        <a:xfrm>
          <a:off x="2019068" y="4131155"/>
          <a:ext cx="3028602" cy="53631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kern="1200" dirty="0"/>
            <a:t>…..</a:t>
          </a:r>
        </a:p>
        <a:p>
          <a:pPr marL="114300" lvl="1" indent="-114300" algn="l" defTabSz="533400">
            <a:lnSpc>
              <a:spcPct val="90000"/>
            </a:lnSpc>
            <a:spcBef>
              <a:spcPct val="0"/>
            </a:spcBef>
            <a:spcAft>
              <a:spcPct val="15000"/>
            </a:spcAft>
            <a:buChar char="•"/>
          </a:pPr>
          <a:r>
            <a:rPr lang="tr-TR" sz="1200" kern="1200" dirty="0"/>
            <a:t>…..</a:t>
          </a:r>
        </a:p>
      </dsp:txBody>
      <dsp:txXfrm>
        <a:off x="2019068" y="4198195"/>
        <a:ext cx="2827483" cy="402237"/>
      </dsp:txXfrm>
    </dsp:sp>
    <dsp:sp modelId="{30DF97E2-B53E-4657-A6E7-1EE88F7537D0}">
      <dsp:nvSpPr>
        <dsp:cNvPr id="0" name=""/>
        <dsp:cNvSpPr/>
      </dsp:nvSpPr>
      <dsp:spPr>
        <a:xfrm>
          <a:off x="0" y="4131155"/>
          <a:ext cx="2019068" cy="53631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a:t>Merak</a:t>
          </a:r>
        </a:p>
      </dsp:txBody>
      <dsp:txXfrm>
        <a:off x="26181" y="4157336"/>
        <a:ext cx="1966706" cy="4839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7F4DA-753A-4132-84E8-5DA3799C3ED8}">
      <dsp:nvSpPr>
        <dsp:cNvPr id="0" name=""/>
        <dsp:cNvSpPr/>
      </dsp:nvSpPr>
      <dsp:spPr>
        <a:xfrm>
          <a:off x="950292" y="572527"/>
          <a:ext cx="1333854" cy="1100150"/>
        </a:xfrm>
        <a:prstGeom prst="roundRect">
          <a:avLst>
            <a:gd name="adj" fmla="val 10000"/>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tr-TR" sz="1900" b="1" i="0" kern="1200" dirty="0">
              <a:solidFill>
                <a:srgbClr val="393939"/>
              </a:solidFill>
              <a:effectLst/>
              <a:latin typeface="Raleway-Regular"/>
            </a:rPr>
            <a:t>OLAY     </a:t>
          </a:r>
          <a:endParaRPr lang="tr-TR" sz="1900" kern="1200" dirty="0"/>
        </a:p>
      </dsp:txBody>
      <dsp:txXfrm>
        <a:off x="975610" y="597845"/>
        <a:ext cx="1283218" cy="813768"/>
      </dsp:txXfrm>
    </dsp:sp>
    <dsp:sp modelId="{A43C2223-8ED1-41A4-A172-FE01B81EB0B5}">
      <dsp:nvSpPr>
        <dsp:cNvPr id="0" name=""/>
        <dsp:cNvSpPr/>
      </dsp:nvSpPr>
      <dsp:spPr>
        <a:xfrm>
          <a:off x="1660061" y="691525"/>
          <a:ext cx="1682282" cy="1682282"/>
        </a:xfrm>
        <a:prstGeom prst="leftCircularArrow">
          <a:avLst>
            <a:gd name="adj1" fmla="val 4401"/>
            <a:gd name="adj2" fmla="val 558158"/>
            <a:gd name="adj3" fmla="val 2333669"/>
            <a:gd name="adj4" fmla="val 9024489"/>
            <a:gd name="adj5" fmla="val 5135"/>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C7BE7-0BC4-41B7-8CAF-A828B2D21FA5}">
      <dsp:nvSpPr>
        <dsp:cNvPr id="0" name=""/>
        <dsp:cNvSpPr/>
      </dsp:nvSpPr>
      <dsp:spPr>
        <a:xfrm>
          <a:off x="1246704" y="1436931"/>
          <a:ext cx="1185648" cy="471493"/>
        </a:xfrm>
        <a:prstGeom prst="roundRect">
          <a:avLst>
            <a:gd name="adj" fmla="val 10000"/>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tr-TR" sz="1500" b="1" i="0" kern="1200" dirty="0">
              <a:solidFill>
                <a:srgbClr val="393939"/>
              </a:solidFill>
              <a:effectLst/>
              <a:latin typeface="Raleway-Regular"/>
            </a:rPr>
            <a:t>A NOKTASI</a:t>
          </a:r>
          <a:endParaRPr lang="tr-TR" sz="1500" kern="1200" dirty="0"/>
        </a:p>
      </dsp:txBody>
      <dsp:txXfrm>
        <a:off x="1260514" y="1450741"/>
        <a:ext cx="1158028" cy="443873"/>
      </dsp:txXfrm>
    </dsp:sp>
    <dsp:sp modelId="{E38B3962-0996-4094-9971-9ABF6CA73547}">
      <dsp:nvSpPr>
        <dsp:cNvPr id="0" name=""/>
        <dsp:cNvSpPr/>
      </dsp:nvSpPr>
      <dsp:spPr>
        <a:xfrm>
          <a:off x="2784951" y="572527"/>
          <a:ext cx="1333854" cy="1100150"/>
        </a:xfrm>
        <a:prstGeom prst="roundRect">
          <a:avLst>
            <a:gd name="adj" fmla="val 10000"/>
          </a:avLst>
        </a:prstGeom>
        <a:solidFill>
          <a:schemeClr val="lt1">
            <a:alpha val="90000"/>
            <a:hueOff val="0"/>
            <a:satOff val="0"/>
            <a:lumOff val="0"/>
            <a:alphaOff val="0"/>
          </a:schemeClr>
        </a:solidFill>
        <a:ln w="10795" cap="flat" cmpd="sng" algn="ctr">
          <a:solidFill>
            <a:schemeClr val="accent3">
              <a:hueOff val="337438"/>
              <a:satOff val="17272"/>
              <a:lumOff val="7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tr-TR" sz="1900" b="1" i="0" kern="1200" dirty="0">
              <a:solidFill>
                <a:srgbClr val="393939"/>
              </a:solidFill>
              <a:effectLst/>
              <a:latin typeface="Raleway-Regular"/>
            </a:rPr>
            <a:t>YORUM</a:t>
          </a:r>
          <a:endParaRPr lang="tr-TR" sz="1900" kern="1200" dirty="0"/>
        </a:p>
      </dsp:txBody>
      <dsp:txXfrm>
        <a:off x="2810269" y="833592"/>
        <a:ext cx="1283218" cy="813768"/>
      </dsp:txXfrm>
    </dsp:sp>
    <dsp:sp modelId="{4C656274-EB79-4E84-B997-D539F826F406}">
      <dsp:nvSpPr>
        <dsp:cNvPr id="0" name=""/>
        <dsp:cNvSpPr/>
      </dsp:nvSpPr>
      <dsp:spPr>
        <a:xfrm>
          <a:off x="3483604" y="-171737"/>
          <a:ext cx="1852719" cy="1852719"/>
        </a:xfrm>
        <a:prstGeom prst="circularArrow">
          <a:avLst>
            <a:gd name="adj1" fmla="val 3997"/>
            <a:gd name="adj2" fmla="val 501838"/>
            <a:gd name="adj3" fmla="val 19322651"/>
            <a:gd name="adj4" fmla="val 12575511"/>
            <a:gd name="adj5" fmla="val 4663"/>
          </a:avLst>
        </a:prstGeom>
        <a:solidFill>
          <a:schemeClr val="accent3">
            <a:hueOff val="674876"/>
            <a:satOff val="34544"/>
            <a:lumOff val="1451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225418-4B1B-4B2F-84BC-FF4B5C5DB66F}">
      <dsp:nvSpPr>
        <dsp:cNvPr id="0" name=""/>
        <dsp:cNvSpPr/>
      </dsp:nvSpPr>
      <dsp:spPr>
        <a:xfrm>
          <a:off x="3081363" y="336780"/>
          <a:ext cx="1185648" cy="471493"/>
        </a:xfrm>
        <a:prstGeom prst="roundRect">
          <a:avLst>
            <a:gd name="adj" fmla="val 10000"/>
          </a:avLst>
        </a:prstGeom>
        <a:solidFill>
          <a:schemeClr val="accent3">
            <a:hueOff val="337438"/>
            <a:satOff val="17272"/>
            <a:lumOff val="725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tr-TR" sz="1500" b="1" i="0" kern="1200" dirty="0">
              <a:solidFill>
                <a:srgbClr val="393939"/>
              </a:solidFill>
              <a:effectLst/>
              <a:latin typeface="Raleway-Regular"/>
            </a:rPr>
            <a:t>B NOKTASI </a:t>
          </a:r>
          <a:endParaRPr lang="tr-TR" sz="1500" kern="1200" dirty="0"/>
        </a:p>
      </dsp:txBody>
      <dsp:txXfrm>
        <a:off x="3095173" y="350590"/>
        <a:ext cx="1158028" cy="443873"/>
      </dsp:txXfrm>
    </dsp:sp>
    <dsp:sp modelId="{60936899-F611-4968-B303-0E605F76323E}">
      <dsp:nvSpPr>
        <dsp:cNvPr id="0" name=""/>
        <dsp:cNvSpPr/>
      </dsp:nvSpPr>
      <dsp:spPr>
        <a:xfrm>
          <a:off x="4619609" y="572527"/>
          <a:ext cx="1333854" cy="1100150"/>
        </a:xfrm>
        <a:prstGeom prst="roundRect">
          <a:avLst>
            <a:gd name="adj" fmla="val 10000"/>
          </a:avLst>
        </a:prstGeom>
        <a:solidFill>
          <a:schemeClr val="lt1">
            <a:alpha val="90000"/>
            <a:hueOff val="0"/>
            <a:satOff val="0"/>
            <a:lumOff val="0"/>
            <a:alphaOff val="0"/>
          </a:schemeClr>
        </a:solidFill>
        <a:ln w="10795" cap="flat" cmpd="sng" algn="ctr">
          <a:solidFill>
            <a:schemeClr val="accent3">
              <a:hueOff val="674876"/>
              <a:satOff val="34544"/>
              <a:lumOff val="14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tr-TR" sz="1900" b="1" i="0" kern="1200" dirty="0">
              <a:solidFill>
                <a:srgbClr val="393939"/>
              </a:solidFill>
              <a:effectLst/>
              <a:latin typeface="Raleway-Regular"/>
            </a:rPr>
            <a:t>YANIT</a:t>
          </a:r>
          <a:r>
            <a:rPr lang="tr-TR" sz="1900" b="0" i="0" kern="1200" dirty="0">
              <a:solidFill>
                <a:srgbClr val="393939"/>
              </a:solidFill>
              <a:effectLst/>
              <a:latin typeface="Raleway-Regular"/>
            </a:rPr>
            <a:t> </a:t>
          </a:r>
          <a:endParaRPr lang="tr-TR" sz="1900" kern="1200" dirty="0"/>
        </a:p>
      </dsp:txBody>
      <dsp:txXfrm>
        <a:off x="4644927" y="597845"/>
        <a:ext cx="1283218" cy="813768"/>
      </dsp:txXfrm>
    </dsp:sp>
    <dsp:sp modelId="{D2774F51-AFD5-49DB-A107-8C3E0AC14CC7}">
      <dsp:nvSpPr>
        <dsp:cNvPr id="0" name=""/>
        <dsp:cNvSpPr/>
      </dsp:nvSpPr>
      <dsp:spPr>
        <a:xfrm>
          <a:off x="4916021" y="1436931"/>
          <a:ext cx="1185648" cy="471493"/>
        </a:xfrm>
        <a:prstGeom prst="roundRect">
          <a:avLst>
            <a:gd name="adj" fmla="val 10000"/>
          </a:avLst>
        </a:prstGeom>
        <a:solidFill>
          <a:schemeClr val="accent3">
            <a:hueOff val="674876"/>
            <a:satOff val="34544"/>
            <a:lumOff val="1451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tr-TR" sz="1500" b="1" i="0" kern="1200" dirty="0">
              <a:solidFill>
                <a:srgbClr val="393939"/>
              </a:solidFill>
              <a:effectLst/>
              <a:latin typeface="Raleway-Regular"/>
            </a:rPr>
            <a:t>C NOKTASI</a:t>
          </a:r>
          <a:r>
            <a:rPr lang="tr-TR" sz="1500" b="0" i="0" kern="1200" dirty="0">
              <a:solidFill>
                <a:srgbClr val="393939"/>
              </a:solidFill>
              <a:effectLst/>
              <a:latin typeface="Raleway-Regular"/>
            </a:rPr>
            <a:t> </a:t>
          </a:r>
          <a:endParaRPr lang="tr-TR" sz="1500" kern="1200" dirty="0"/>
        </a:p>
      </dsp:txBody>
      <dsp:txXfrm>
        <a:off x="4929831" y="1450741"/>
        <a:ext cx="1158028" cy="44387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DE9A8-FF9B-470D-93BC-74F96B91DCFB}" type="datetimeFigureOut">
              <a:rPr lang="tr-TR" smtClean="0"/>
              <a:pPr/>
              <a:t>7.09.2022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CA4BC-8C5E-40B8-87BB-768BF96637B8}" type="slidenum">
              <a:rPr lang="tr-TR" smtClean="0"/>
              <a:pPr/>
              <a:t>‹#›</a:t>
            </a:fld>
            <a:endParaRPr lang="tr-TR"/>
          </a:p>
        </p:txBody>
      </p:sp>
    </p:spTree>
    <p:extLst>
      <p:ext uri="{BB962C8B-B14F-4D97-AF65-F5344CB8AC3E}">
        <p14:creationId xmlns:p14="http://schemas.microsoft.com/office/powerpoint/2010/main" val="192782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7FE41-97DB-4E38-BEBC-93F52121360A}" type="slidenum">
              <a:rPr lang="tr-TR" smtClean="0"/>
              <a:pPr/>
              <a:t>4</a:t>
            </a:fld>
            <a:endParaRPr lang="tr-TR"/>
          </a:p>
        </p:txBody>
      </p:sp>
    </p:spTree>
    <p:extLst>
      <p:ext uri="{BB962C8B-B14F-4D97-AF65-F5344CB8AC3E}">
        <p14:creationId xmlns:p14="http://schemas.microsoft.com/office/powerpoint/2010/main" val="2809586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A9B5A5-D2C2-4510-AA70-65C91A164CBE}"/>
              </a:ext>
            </a:extLst>
          </p:cNvPr>
          <p:cNvSpPr>
            <a:spLocks noGrp="1" noChangeArrowheads="1"/>
          </p:cNvSpPr>
          <p:nvPr>
            <p:ph type="sldNum" sz="quarter" idx="5"/>
          </p:nvPr>
        </p:nvSpPr>
        <p:spPr>
          <a:ln/>
        </p:spPr>
        <p:txBody>
          <a:bodyPr/>
          <a:lstStyle/>
          <a:p>
            <a:fld id="{78131AD3-6375-4403-AB67-8F6D40B213BB}" type="slidenum">
              <a:rPr lang="tr-TR" altLang="tr-TR"/>
              <a:pPr/>
              <a:t>13</a:t>
            </a:fld>
            <a:endParaRPr lang="tr-TR" altLang="tr-TR"/>
          </a:p>
        </p:txBody>
      </p:sp>
      <p:sp>
        <p:nvSpPr>
          <p:cNvPr id="32770" name="Rectangle 2">
            <a:extLst>
              <a:ext uri="{FF2B5EF4-FFF2-40B4-BE49-F238E27FC236}">
                <a16:creationId xmlns:a16="http://schemas.microsoft.com/office/drawing/2014/main" id="{C452C991-3F55-4A32-B64A-D6368818AAC5}"/>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49BF8B1C-D8D7-4437-92A3-B209C0D51663}"/>
              </a:ext>
            </a:extLst>
          </p:cNvPr>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52742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714A20CD-5320-4D03-B78B-2F0AB6B23AAE}"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237925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33D0B2A-62F5-467C-A607-CD5CFD0F0042}"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166209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7190400-093E-43A6-A60A-4A6A285FEB51}"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9915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ACD85C9-D558-4796-ADF3-E74D9B847DC0}"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3230602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8C0B26A-3062-45D5-89DB-5241F44FD1A7}"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424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E68829B-5688-4E5A-B796-05FBFF37A40C}"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480594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754337-A8C5-4805-AAC4-DF4990CC421D}"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3893852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75E55-0AD3-43DD-9643-EFB4F45A6876}"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1391104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600" b="0" i="0">
                <a:solidFill>
                  <a:schemeClr val="tx1"/>
                </a:solidFill>
                <a:latin typeface="Tahoma"/>
                <a:cs typeface="Tahoma"/>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385898" y="1583005"/>
            <a:ext cx="5002105" cy="287323"/>
          </a:xfrm>
          <a:prstGeom prst="rect">
            <a:avLst/>
          </a:prstGeom>
        </p:spPr>
        <p:txBody>
          <a:bodyPr wrap="square" lIns="0" tIns="0" rIns="0" bIns="0">
            <a:spAutoFit/>
          </a:bodyPr>
          <a:lstStyle>
            <a:lvl1pPr>
              <a:defRPr sz="1867" b="0" i="0">
                <a:solidFill>
                  <a:schemeClr val="tx1"/>
                </a:solidFill>
                <a:latin typeface="Lucida Sans Unicode"/>
                <a:cs typeface="Lucida Sans Unicode"/>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tr-TR"/>
              <a:t>Çankaya Rehberlik ve Araştırma Merkezi</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CCF29592-67CE-407E-9389-B006410ADACF}" type="datetime1">
              <a:rPr lang="tr-TR" smtClean="0"/>
              <a:pPr/>
              <a:t>7.09.2022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61097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26615F-900A-4D1E-BAF3-2BBB70595175}"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259086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6FAF9C4-CA97-41E6-923B-1521C561CA3A}" type="datetime1">
              <a:rPr lang="tr-TR" smtClean="0"/>
              <a:pPr/>
              <a:t>7.09.2022</a:t>
            </a:fld>
            <a:endParaRPr lang="tr-TR"/>
          </a:p>
        </p:txBody>
      </p:sp>
      <p:sp>
        <p:nvSpPr>
          <p:cNvPr id="5" name="Footer Placeholder 4"/>
          <p:cNvSpPr>
            <a:spLocks noGrp="1"/>
          </p:cNvSpPr>
          <p:nvPr>
            <p:ph type="ftr" sz="quarter" idx="11"/>
          </p:nvPr>
        </p:nvSpPr>
        <p:spPr/>
        <p:txBody>
          <a:bodyPr/>
          <a:lstStyle/>
          <a:p>
            <a:r>
              <a:rPr lang="tr-TR"/>
              <a:t>Çankaya Rehberlik ve Araştırma Merkezi</a:t>
            </a:r>
          </a:p>
        </p:txBody>
      </p:sp>
      <p:sp>
        <p:nvSpPr>
          <p:cNvPr id="6" name="Slide Number Placeholder 5"/>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331552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942CA0-E96E-4D3B-B4B1-CBFEA20D9383}" type="datetime1">
              <a:rPr lang="tr-TR" smtClean="0"/>
              <a:pPr/>
              <a:t>7.09.2022</a:t>
            </a:fld>
            <a:endParaRPr lang="tr-TR"/>
          </a:p>
        </p:txBody>
      </p:sp>
      <p:sp>
        <p:nvSpPr>
          <p:cNvPr id="6" name="Footer Placeholder 5"/>
          <p:cNvSpPr>
            <a:spLocks noGrp="1"/>
          </p:cNvSpPr>
          <p:nvPr>
            <p:ph type="ftr" sz="quarter" idx="11"/>
          </p:nvPr>
        </p:nvSpPr>
        <p:spPr/>
        <p:txBody>
          <a:bodyPr/>
          <a:lstStyle/>
          <a:p>
            <a:r>
              <a:rPr lang="tr-TR"/>
              <a:t>Çankaya Rehberlik ve Araştırma Merkezi</a:t>
            </a:r>
          </a:p>
        </p:txBody>
      </p:sp>
      <p:sp>
        <p:nvSpPr>
          <p:cNvPr id="7" name="Slide Number Placeholder 6"/>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64597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EFFAE1B-1C96-45A6-AC06-3DE62818CF5D}" type="datetime1">
              <a:rPr lang="tr-TR" smtClean="0"/>
              <a:pPr/>
              <a:t>7.09.2022</a:t>
            </a:fld>
            <a:endParaRPr lang="tr-TR"/>
          </a:p>
        </p:txBody>
      </p:sp>
      <p:sp>
        <p:nvSpPr>
          <p:cNvPr id="8" name="Footer Placeholder 7"/>
          <p:cNvSpPr>
            <a:spLocks noGrp="1"/>
          </p:cNvSpPr>
          <p:nvPr>
            <p:ph type="ftr" sz="quarter" idx="11"/>
          </p:nvPr>
        </p:nvSpPr>
        <p:spPr/>
        <p:txBody>
          <a:bodyPr/>
          <a:lstStyle/>
          <a:p>
            <a:r>
              <a:rPr lang="tr-TR"/>
              <a:t>Çankaya Rehberlik ve Araştırma Merkezi</a:t>
            </a:r>
          </a:p>
        </p:txBody>
      </p:sp>
      <p:sp>
        <p:nvSpPr>
          <p:cNvPr id="9" name="Slide Number Placeholder 8"/>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198097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692DD30-2146-4AB3-840B-0AB6426DE6EB}" type="datetime1">
              <a:rPr lang="tr-TR" smtClean="0"/>
              <a:pPr/>
              <a:t>7.09.2022</a:t>
            </a:fld>
            <a:endParaRPr lang="tr-TR"/>
          </a:p>
        </p:txBody>
      </p:sp>
      <p:sp>
        <p:nvSpPr>
          <p:cNvPr id="4" name="Footer Placeholder 3"/>
          <p:cNvSpPr>
            <a:spLocks noGrp="1"/>
          </p:cNvSpPr>
          <p:nvPr>
            <p:ph type="ftr" sz="quarter" idx="11"/>
          </p:nvPr>
        </p:nvSpPr>
        <p:spPr/>
        <p:txBody>
          <a:bodyPr/>
          <a:lstStyle/>
          <a:p>
            <a:r>
              <a:rPr lang="tr-TR"/>
              <a:t>Çankaya Rehberlik ve Araştırma Merkezi</a:t>
            </a:r>
          </a:p>
        </p:txBody>
      </p:sp>
      <p:sp>
        <p:nvSpPr>
          <p:cNvPr id="5" name="Slide Number Placeholder 4"/>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111015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4C73B-381B-4B03-9C73-4B257AED6C92}" type="datetime1">
              <a:rPr lang="tr-TR" smtClean="0"/>
              <a:pPr/>
              <a:t>7.09.2022</a:t>
            </a:fld>
            <a:endParaRPr lang="tr-TR"/>
          </a:p>
        </p:txBody>
      </p:sp>
      <p:sp>
        <p:nvSpPr>
          <p:cNvPr id="3" name="Footer Placeholder 2"/>
          <p:cNvSpPr>
            <a:spLocks noGrp="1"/>
          </p:cNvSpPr>
          <p:nvPr>
            <p:ph type="ftr" sz="quarter" idx="11"/>
          </p:nvPr>
        </p:nvSpPr>
        <p:spPr/>
        <p:txBody>
          <a:bodyPr/>
          <a:lstStyle/>
          <a:p>
            <a:r>
              <a:rPr lang="tr-TR"/>
              <a:t>Çankaya Rehberlik ve Araştırma Merkezi</a:t>
            </a:r>
          </a:p>
        </p:txBody>
      </p:sp>
      <p:sp>
        <p:nvSpPr>
          <p:cNvPr id="4" name="Slide Number Placeholder 3"/>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419011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19D513E-8512-4123-8003-E6B22B0A0B4D}" type="datetime1">
              <a:rPr lang="tr-TR" smtClean="0"/>
              <a:pPr/>
              <a:t>7.09.2022</a:t>
            </a:fld>
            <a:endParaRPr lang="tr-TR"/>
          </a:p>
        </p:txBody>
      </p:sp>
      <p:sp>
        <p:nvSpPr>
          <p:cNvPr id="6" name="Footer Placeholder 5"/>
          <p:cNvSpPr>
            <a:spLocks noGrp="1"/>
          </p:cNvSpPr>
          <p:nvPr>
            <p:ph type="ftr" sz="quarter" idx="11"/>
          </p:nvPr>
        </p:nvSpPr>
        <p:spPr/>
        <p:txBody>
          <a:bodyPr/>
          <a:lstStyle/>
          <a:p>
            <a:r>
              <a:rPr lang="tr-TR"/>
              <a:t>Çankaya Rehberlik ve Araştırma Merkezi</a:t>
            </a:r>
          </a:p>
        </p:txBody>
      </p:sp>
      <p:sp>
        <p:nvSpPr>
          <p:cNvPr id="7" name="Slide Number Placeholder 6"/>
          <p:cNvSpPr>
            <a:spLocks noGrp="1"/>
          </p:cNvSpPr>
          <p:nvPr>
            <p:ph type="sldNum" sz="quarter" idx="12"/>
          </p:nvPr>
        </p:nvSpPr>
        <p:spPr/>
        <p:txBody>
          <a:bodyPr/>
          <a:lstStyle/>
          <a:p>
            <a:fld id="{1A7FB74B-F28D-47D9-A7AE-D945DC2B2C62}" type="slidenum">
              <a:rPr lang="tr-TR" smtClean="0"/>
              <a:pPr/>
              <a:t>‹#›</a:t>
            </a:fld>
            <a:endParaRPr lang="tr-TR"/>
          </a:p>
        </p:txBody>
      </p:sp>
    </p:spTree>
    <p:extLst>
      <p:ext uri="{BB962C8B-B14F-4D97-AF65-F5344CB8AC3E}">
        <p14:creationId xmlns:p14="http://schemas.microsoft.com/office/powerpoint/2010/main" val="153629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6" name="Footer Placeholder 5"/>
          <p:cNvSpPr>
            <a:spLocks noGrp="1"/>
          </p:cNvSpPr>
          <p:nvPr>
            <p:ph type="ftr" sz="quarter" idx="11"/>
          </p:nvPr>
        </p:nvSpPr>
        <p:spPr/>
        <p:txBody>
          <a:bodyPr/>
          <a:lstStyle/>
          <a:p>
            <a:r>
              <a:rPr lang="tr-TR"/>
              <a:t>Çankaya Rehberlik ve Araştırma Merkezi</a:t>
            </a:r>
          </a:p>
        </p:txBody>
      </p:sp>
      <p:sp>
        <p:nvSpPr>
          <p:cNvPr id="7" name="Slide Number Placeholder 6"/>
          <p:cNvSpPr>
            <a:spLocks noGrp="1"/>
          </p:cNvSpPr>
          <p:nvPr>
            <p:ph type="sldNum" sz="quarter" idx="12"/>
          </p:nvPr>
        </p:nvSpPr>
        <p:spPr/>
        <p:txBody>
          <a:bodyPr/>
          <a:lstStyle/>
          <a:p>
            <a:fld id="{1A7FB74B-F28D-47D9-A7AE-D945DC2B2C62}" type="slidenum">
              <a:rPr lang="tr-TR" smtClean="0"/>
              <a:pPr/>
              <a:t>‹#›</a:t>
            </a:fld>
            <a:endParaRPr lang="tr-TR"/>
          </a:p>
        </p:txBody>
      </p:sp>
      <p:sp>
        <p:nvSpPr>
          <p:cNvPr id="5" name="Date Placeholder 4"/>
          <p:cNvSpPr>
            <a:spLocks noGrp="1"/>
          </p:cNvSpPr>
          <p:nvPr>
            <p:ph type="dt" sz="half" idx="10"/>
          </p:nvPr>
        </p:nvSpPr>
        <p:spPr/>
        <p:txBody>
          <a:bodyPr/>
          <a:lstStyle/>
          <a:p>
            <a:fld id="{ECD66F08-CF23-4499-9E82-643662D6B9D3}" type="datetime1">
              <a:rPr lang="tr-TR" smtClean="0"/>
              <a:pPr/>
              <a:t>7.09.2022</a:t>
            </a:fld>
            <a:endParaRPr lang="tr-TR"/>
          </a:p>
        </p:txBody>
      </p:sp>
    </p:spTree>
    <p:extLst>
      <p:ext uri="{BB962C8B-B14F-4D97-AF65-F5344CB8AC3E}">
        <p14:creationId xmlns:p14="http://schemas.microsoft.com/office/powerpoint/2010/main" val="316996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D4D474-5CDF-4BEB-AEF5-621536858277}" type="datetime1">
              <a:rPr lang="tr-TR" smtClean="0"/>
              <a:pPr/>
              <a:t>7.09.2022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a:t>Çankaya Rehberlik ve Araştırma Merkezi</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7FB74B-F28D-47D9-A7AE-D945DC2B2C62}" type="slidenum">
              <a:rPr lang="tr-TR" smtClean="0"/>
              <a:pPr/>
              <a:t>‹#›</a:t>
            </a:fld>
            <a:endParaRPr lang="tr-TR"/>
          </a:p>
        </p:txBody>
      </p:sp>
    </p:spTree>
    <p:extLst>
      <p:ext uri="{BB962C8B-B14F-4D97-AF65-F5344CB8AC3E}">
        <p14:creationId xmlns:p14="http://schemas.microsoft.com/office/powerpoint/2010/main" val="1619323408"/>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 id="2147483905" r:id="rId14"/>
    <p:sldLayoutId id="2147483906" r:id="rId15"/>
    <p:sldLayoutId id="2147483907" r:id="rId16"/>
    <p:sldLayoutId id="2147483909"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36980" y="3575589"/>
            <a:ext cx="8636972" cy="1481859"/>
          </a:xfrm>
        </p:spPr>
        <p:txBody>
          <a:bodyPr/>
          <a:lstStyle/>
          <a:p>
            <a:pPr algn="ctr"/>
            <a:r>
              <a:rPr lang="tr-TR" sz="4400" dirty="0"/>
              <a:t>DÜŞÜNCE DUYGU DAVRANIŞ</a:t>
            </a:r>
          </a:p>
        </p:txBody>
      </p:sp>
      <p:sp>
        <p:nvSpPr>
          <p:cNvPr id="17" name="Dikdörtgen 16"/>
          <p:cNvSpPr/>
          <p:nvPr/>
        </p:nvSpPr>
        <p:spPr>
          <a:xfrm>
            <a:off x="2872639" y="5422668"/>
            <a:ext cx="5367647" cy="110559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ÇANKAYA REHBERLİK VE ARAŞTIRMA MERKEZİ</a:t>
            </a:r>
          </a:p>
          <a:p>
            <a:pPr algn="ctr"/>
            <a:r>
              <a:rPr lang="tr-TR" dirty="0"/>
              <a:t>2022</a:t>
            </a:r>
          </a:p>
        </p:txBody>
      </p:sp>
      <p:pic>
        <p:nvPicPr>
          <p:cNvPr id="5" name="8 Resim" descr="LOGO (1).png"/>
          <p:cNvPicPr/>
          <p:nvPr/>
        </p:nvPicPr>
        <p:blipFill>
          <a:blip r:embed="rId2" cstate="print"/>
          <a:stretch>
            <a:fillRect/>
          </a:stretch>
        </p:blipFill>
        <p:spPr>
          <a:xfrm>
            <a:off x="3442217" y="355044"/>
            <a:ext cx="3600400" cy="3344739"/>
          </a:xfrm>
          <a:prstGeom prst="rect">
            <a:avLst/>
          </a:prstGeom>
        </p:spPr>
      </p:pic>
    </p:spTree>
    <p:extLst>
      <p:ext uri="{BB962C8B-B14F-4D97-AF65-F5344CB8AC3E}">
        <p14:creationId xmlns:p14="http://schemas.microsoft.com/office/powerpoint/2010/main" val="397740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297708" y="1141779"/>
            <a:ext cx="8608291" cy="4561949"/>
          </a:xfrm>
          <a:prstGeom prst="rect">
            <a:avLst/>
          </a:prstGeom>
        </p:spPr>
        <p:txBody>
          <a:bodyPr vert="horz" wrap="square" lIns="0" tIns="418143" rIns="0" bIns="0" rtlCol="0">
            <a:spAutoFit/>
          </a:bodyPr>
          <a:lstStyle/>
          <a:p>
            <a:pPr marL="847" marR="6773" algn="just">
              <a:lnSpc>
                <a:spcPct val="114999"/>
              </a:lnSpc>
              <a:spcBef>
                <a:spcPts val="133"/>
              </a:spcBef>
            </a:pPr>
            <a:r>
              <a:rPr sz="2600" spc="-47" dirty="0" err="1">
                <a:solidFill>
                  <a:srgbClr val="000000"/>
                </a:solidFill>
              </a:rPr>
              <a:t>Duygu</a:t>
            </a:r>
            <a:r>
              <a:rPr sz="2600" spc="-120" dirty="0">
                <a:solidFill>
                  <a:srgbClr val="000000"/>
                </a:solidFill>
              </a:rPr>
              <a:t> </a:t>
            </a:r>
            <a:r>
              <a:rPr lang="tr-TR" sz="2600" spc="-47" dirty="0">
                <a:solidFill>
                  <a:srgbClr val="000000"/>
                </a:solidFill>
              </a:rPr>
              <a:t>yönetimi, </a:t>
            </a:r>
            <a:r>
              <a:rPr sz="2600" spc="-67" dirty="0" err="1">
                <a:solidFill>
                  <a:srgbClr val="000000"/>
                </a:solidFill>
              </a:rPr>
              <a:t>yaşadığımız</a:t>
            </a:r>
            <a:r>
              <a:rPr sz="2600" spc="-113" dirty="0">
                <a:solidFill>
                  <a:srgbClr val="000000"/>
                </a:solidFill>
              </a:rPr>
              <a:t> </a:t>
            </a:r>
            <a:r>
              <a:rPr sz="2600" spc="-40" dirty="0">
                <a:solidFill>
                  <a:srgbClr val="000000"/>
                </a:solidFill>
              </a:rPr>
              <a:t>olayların</a:t>
            </a:r>
            <a:r>
              <a:rPr sz="2600" spc="-152" dirty="0">
                <a:solidFill>
                  <a:srgbClr val="000000"/>
                </a:solidFill>
              </a:rPr>
              <a:t> </a:t>
            </a:r>
            <a:r>
              <a:rPr sz="2600" spc="-13" dirty="0">
                <a:solidFill>
                  <a:srgbClr val="000000"/>
                </a:solidFill>
              </a:rPr>
              <a:t>ve</a:t>
            </a:r>
            <a:r>
              <a:rPr sz="2600" spc="-93" dirty="0">
                <a:solidFill>
                  <a:srgbClr val="000000"/>
                </a:solidFill>
              </a:rPr>
              <a:t> </a:t>
            </a:r>
            <a:r>
              <a:rPr sz="2600" spc="-47" dirty="0">
                <a:solidFill>
                  <a:srgbClr val="000000"/>
                </a:solidFill>
              </a:rPr>
              <a:t>düşüncelerimizin</a:t>
            </a:r>
            <a:r>
              <a:rPr sz="2600" spc="-147" dirty="0">
                <a:solidFill>
                  <a:srgbClr val="000000"/>
                </a:solidFill>
              </a:rPr>
              <a:t> </a:t>
            </a:r>
            <a:r>
              <a:rPr sz="2600" spc="-47" dirty="0">
                <a:solidFill>
                  <a:srgbClr val="000000"/>
                </a:solidFill>
              </a:rPr>
              <a:t>bizlerde</a:t>
            </a:r>
            <a:r>
              <a:rPr sz="2600" spc="-107" dirty="0">
                <a:solidFill>
                  <a:srgbClr val="000000"/>
                </a:solidFill>
              </a:rPr>
              <a:t> </a:t>
            </a:r>
            <a:r>
              <a:rPr sz="2600" spc="-47" dirty="0">
                <a:solidFill>
                  <a:srgbClr val="000000"/>
                </a:solidFill>
              </a:rPr>
              <a:t>yarattığı</a:t>
            </a:r>
            <a:r>
              <a:rPr sz="2600" spc="-160" dirty="0">
                <a:solidFill>
                  <a:srgbClr val="000000"/>
                </a:solidFill>
              </a:rPr>
              <a:t> </a:t>
            </a:r>
            <a:r>
              <a:rPr sz="2600" spc="-40" dirty="0">
                <a:solidFill>
                  <a:srgbClr val="000000"/>
                </a:solidFill>
              </a:rPr>
              <a:t>hisleri</a:t>
            </a:r>
            <a:r>
              <a:rPr sz="2600" spc="-100" dirty="0">
                <a:solidFill>
                  <a:srgbClr val="000000"/>
                </a:solidFill>
              </a:rPr>
              <a:t> </a:t>
            </a:r>
            <a:r>
              <a:rPr sz="2600" spc="-40" dirty="0">
                <a:solidFill>
                  <a:srgbClr val="000000"/>
                </a:solidFill>
              </a:rPr>
              <a:t>kontrol</a:t>
            </a:r>
            <a:r>
              <a:rPr sz="2600" spc="-127" dirty="0">
                <a:solidFill>
                  <a:srgbClr val="000000"/>
                </a:solidFill>
              </a:rPr>
              <a:t> </a:t>
            </a:r>
            <a:r>
              <a:rPr sz="2600" spc="-33" dirty="0">
                <a:solidFill>
                  <a:srgbClr val="000000"/>
                </a:solidFill>
              </a:rPr>
              <a:t>edebilmek </a:t>
            </a:r>
            <a:r>
              <a:rPr sz="2600" spc="-567" dirty="0">
                <a:solidFill>
                  <a:srgbClr val="000000"/>
                </a:solidFill>
              </a:rPr>
              <a:t> </a:t>
            </a:r>
            <a:r>
              <a:rPr sz="2600" spc="-33" dirty="0">
                <a:solidFill>
                  <a:srgbClr val="000000"/>
                </a:solidFill>
              </a:rPr>
              <a:t>olarak</a:t>
            </a:r>
            <a:r>
              <a:rPr sz="2600" spc="-140" dirty="0">
                <a:solidFill>
                  <a:srgbClr val="000000"/>
                </a:solidFill>
              </a:rPr>
              <a:t> </a:t>
            </a:r>
            <a:r>
              <a:rPr sz="2600" spc="-53" dirty="0" err="1">
                <a:solidFill>
                  <a:srgbClr val="000000"/>
                </a:solidFill>
              </a:rPr>
              <a:t>açıklanabilir</a:t>
            </a:r>
            <a:r>
              <a:rPr sz="2600" spc="-53" dirty="0">
                <a:solidFill>
                  <a:srgbClr val="000000"/>
                </a:solidFill>
              </a:rPr>
              <a:t>.</a:t>
            </a:r>
            <a:endParaRPr lang="tr-TR" sz="2600" spc="-53" dirty="0">
              <a:solidFill>
                <a:srgbClr val="000000"/>
              </a:solidFill>
            </a:endParaRPr>
          </a:p>
          <a:p>
            <a:pPr marL="847" marR="6773" algn="just">
              <a:lnSpc>
                <a:spcPct val="114999"/>
              </a:lnSpc>
              <a:spcBef>
                <a:spcPts val="133"/>
              </a:spcBef>
            </a:pPr>
            <a:r>
              <a:rPr sz="2600" spc="-13" dirty="0" err="1">
                <a:solidFill>
                  <a:srgbClr val="000000"/>
                </a:solidFill>
              </a:rPr>
              <a:t>Bazen</a:t>
            </a:r>
            <a:r>
              <a:rPr sz="2600" spc="-127" dirty="0">
                <a:solidFill>
                  <a:srgbClr val="000000"/>
                </a:solidFill>
              </a:rPr>
              <a:t> </a:t>
            </a:r>
            <a:r>
              <a:rPr sz="2600" spc="-40" dirty="0">
                <a:solidFill>
                  <a:srgbClr val="000000"/>
                </a:solidFill>
              </a:rPr>
              <a:t>duyguların</a:t>
            </a:r>
            <a:r>
              <a:rPr sz="2600" spc="-147" dirty="0">
                <a:solidFill>
                  <a:srgbClr val="000000"/>
                </a:solidFill>
              </a:rPr>
              <a:t> </a:t>
            </a:r>
            <a:r>
              <a:rPr sz="2600" spc="-20" dirty="0">
                <a:solidFill>
                  <a:srgbClr val="000000"/>
                </a:solidFill>
              </a:rPr>
              <a:t>bedensel</a:t>
            </a:r>
            <a:r>
              <a:rPr sz="2600" spc="-147" dirty="0">
                <a:solidFill>
                  <a:srgbClr val="000000"/>
                </a:solidFill>
              </a:rPr>
              <a:t> </a:t>
            </a:r>
            <a:r>
              <a:rPr sz="2600" spc="-33" dirty="0">
                <a:solidFill>
                  <a:srgbClr val="000000"/>
                </a:solidFill>
              </a:rPr>
              <a:t>yansımaları</a:t>
            </a:r>
            <a:r>
              <a:rPr sz="2600" spc="-152" dirty="0">
                <a:solidFill>
                  <a:srgbClr val="000000"/>
                </a:solidFill>
              </a:rPr>
              <a:t> </a:t>
            </a:r>
            <a:r>
              <a:rPr sz="2600" spc="-67" dirty="0">
                <a:solidFill>
                  <a:srgbClr val="000000"/>
                </a:solidFill>
              </a:rPr>
              <a:t>çok</a:t>
            </a:r>
            <a:r>
              <a:rPr sz="2600" spc="-100" dirty="0">
                <a:solidFill>
                  <a:srgbClr val="000000"/>
                </a:solidFill>
              </a:rPr>
              <a:t> </a:t>
            </a:r>
            <a:r>
              <a:rPr sz="2600" spc="-47" dirty="0">
                <a:solidFill>
                  <a:srgbClr val="000000"/>
                </a:solidFill>
              </a:rPr>
              <a:t>şiddetli</a:t>
            </a:r>
            <a:r>
              <a:rPr sz="2600" spc="-140" dirty="0">
                <a:solidFill>
                  <a:srgbClr val="000000"/>
                </a:solidFill>
              </a:rPr>
              <a:t> </a:t>
            </a:r>
            <a:r>
              <a:rPr sz="2600" spc="-27" dirty="0">
                <a:solidFill>
                  <a:srgbClr val="000000"/>
                </a:solidFill>
              </a:rPr>
              <a:t>olur</a:t>
            </a:r>
            <a:r>
              <a:rPr sz="2600" spc="-113" dirty="0">
                <a:solidFill>
                  <a:srgbClr val="000000"/>
                </a:solidFill>
              </a:rPr>
              <a:t> </a:t>
            </a:r>
            <a:r>
              <a:rPr sz="2600" spc="-13" dirty="0">
                <a:solidFill>
                  <a:srgbClr val="000000"/>
                </a:solidFill>
              </a:rPr>
              <a:t>ve</a:t>
            </a:r>
            <a:r>
              <a:rPr sz="2600" spc="-113" dirty="0">
                <a:solidFill>
                  <a:srgbClr val="000000"/>
                </a:solidFill>
              </a:rPr>
              <a:t> </a:t>
            </a:r>
            <a:r>
              <a:rPr sz="2600" spc="-20" dirty="0">
                <a:solidFill>
                  <a:srgbClr val="000000"/>
                </a:solidFill>
              </a:rPr>
              <a:t>bu</a:t>
            </a:r>
            <a:r>
              <a:rPr sz="2600" spc="-87" dirty="0">
                <a:solidFill>
                  <a:srgbClr val="000000"/>
                </a:solidFill>
              </a:rPr>
              <a:t> </a:t>
            </a:r>
            <a:r>
              <a:rPr sz="2600" spc="-93" dirty="0">
                <a:solidFill>
                  <a:srgbClr val="000000"/>
                </a:solidFill>
              </a:rPr>
              <a:t>bizi</a:t>
            </a:r>
            <a:r>
              <a:rPr sz="2600" spc="-127" dirty="0">
                <a:solidFill>
                  <a:srgbClr val="000000"/>
                </a:solidFill>
              </a:rPr>
              <a:t> </a:t>
            </a:r>
            <a:r>
              <a:rPr sz="2600" spc="-53" dirty="0">
                <a:solidFill>
                  <a:srgbClr val="000000"/>
                </a:solidFill>
              </a:rPr>
              <a:t>kaygılandırır.</a:t>
            </a:r>
            <a:r>
              <a:rPr sz="2600" spc="-133" dirty="0">
                <a:solidFill>
                  <a:srgbClr val="000000"/>
                </a:solidFill>
              </a:rPr>
              <a:t> </a:t>
            </a:r>
            <a:r>
              <a:rPr sz="2600" spc="-13" dirty="0">
                <a:solidFill>
                  <a:srgbClr val="000000"/>
                </a:solidFill>
              </a:rPr>
              <a:t>Bazen</a:t>
            </a:r>
            <a:r>
              <a:rPr sz="2600" spc="-120" dirty="0">
                <a:solidFill>
                  <a:srgbClr val="000000"/>
                </a:solidFill>
              </a:rPr>
              <a:t> </a:t>
            </a:r>
            <a:r>
              <a:rPr sz="2600" spc="-40" dirty="0">
                <a:solidFill>
                  <a:srgbClr val="000000"/>
                </a:solidFill>
              </a:rPr>
              <a:t>duyguların </a:t>
            </a:r>
            <a:r>
              <a:rPr sz="2600" spc="-573" dirty="0">
                <a:solidFill>
                  <a:srgbClr val="000000"/>
                </a:solidFill>
              </a:rPr>
              <a:t> </a:t>
            </a:r>
            <a:r>
              <a:rPr sz="2600" spc="-40" dirty="0">
                <a:solidFill>
                  <a:srgbClr val="000000"/>
                </a:solidFill>
              </a:rPr>
              <a:t>şiddeti </a:t>
            </a:r>
            <a:r>
              <a:rPr sz="2600" spc="-93" dirty="0">
                <a:solidFill>
                  <a:srgbClr val="000000"/>
                </a:solidFill>
              </a:rPr>
              <a:t>bizi </a:t>
            </a:r>
            <a:r>
              <a:rPr sz="2600" spc="-40" dirty="0">
                <a:solidFill>
                  <a:srgbClr val="000000"/>
                </a:solidFill>
              </a:rPr>
              <a:t>pek </a:t>
            </a:r>
            <a:r>
              <a:rPr sz="2600" spc="-13" dirty="0">
                <a:solidFill>
                  <a:srgbClr val="000000"/>
                </a:solidFill>
              </a:rPr>
              <a:t>de </a:t>
            </a:r>
            <a:r>
              <a:rPr sz="2600" spc="-40" dirty="0">
                <a:solidFill>
                  <a:srgbClr val="000000"/>
                </a:solidFill>
              </a:rPr>
              <a:t>yararımıza </a:t>
            </a:r>
            <a:r>
              <a:rPr sz="2600" spc="-20" dirty="0">
                <a:solidFill>
                  <a:srgbClr val="000000"/>
                </a:solidFill>
              </a:rPr>
              <a:t>olmayan </a:t>
            </a:r>
            <a:r>
              <a:rPr sz="2600" spc="-27" dirty="0">
                <a:solidFill>
                  <a:srgbClr val="000000"/>
                </a:solidFill>
              </a:rPr>
              <a:t>davranışlara </a:t>
            </a:r>
            <a:r>
              <a:rPr sz="2600" spc="-47" dirty="0">
                <a:solidFill>
                  <a:srgbClr val="000000"/>
                </a:solidFill>
              </a:rPr>
              <a:t>iter, </a:t>
            </a:r>
            <a:r>
              <a:rPr sz="2600" spc="-27" dirty="0">
                <a:solidFill>
                  <a:srgbClr val="000000"/>
                </a:solidFill>
              </a:rPr>
              <a:t>ani </a:t>
            </a:r>
            <a:r>
              <a:rPr sz="2600" spc="-40" dirty="0">
                <a:solidFill>
                  <a:srgbClr val="000000"/>
                </a:solidFill>
              </a:rPr>
              <a:t>tepkiler verir, </a:t>
            </a:r>
            <a:r>
              <a:rPr sz="2600" spc="-53" dirty="0">
                <a:solidFill>
                  <a:srgbClr val="000000"/>
                </a:solidFill>
              </a:rPr>
              <a:t>belki </a:t>
            </a:r>
            <a:r>
              <a:rPr sz="2600" spc="-67" dirty="0">
                <a:solidFill>
                  <a:srgbClr val="000000"/>
                </a:solidFill>
              </a:rPr>
              <a:t>başımızı </a:t>
            </a:r>
            <a:r>
              <a:rPr sz="2600" spc="-7" dirty="0">
                <a:solidFill>
                  <a:srgbClr val="000000"/>
                </a:solidFill>
              </a:rPr>
              <a:t>derde </a:t>
            </a:r>
            <a:r>
              <a:rPr sz="2600" dirty="0">
                <a:solidFill>
                  <a:srgbClr val="000000"/>
                </a:solidFill>
              </a:rPr>
              <a:t> </a:t>
            </a:r>
            <a:r>
              <a:rPr sz="2600" spc="-73" dirty="0">
                <a:solidFill>
                  <a:srgbClr val="000000"/>
                </a:solidFill>
              </a:rPr>
              <a:t>sokarız.</a:t>
            </a:r>
            <a:r>
              <a:rPr sz="2600" spc="-140" dirty="0">
                <a:solidFill>
                  <a:srgbClr val="000000"/>
                </a:solidFill>
              </a:rPr>
              <a:t> </a:t>
            </a:r>
            <a:endParaRPr lang="tr-TR" sz="2600" spc="-140" dirty="0">
              <a:solidFill>
                <a:srgbClr val="000000"/>
              </a:solidFill>
            </a:endParaRPr>
          </a:p>
          <a:p>
            <a:pPr marL="847" marR="6773" algn="just">
              <a:lnSpc>
                <a:spcPct val="114999"/>
              </a:lnSpc>
              <a:spcBef>
                <a:spcPts val="133"/>
              </a:spcBef>
            </a:pPr>
            <a:r>
              <a:rPr sz="2600" spc="-13" dirty="0" err="1">
                <a:solidFill>
                  <a:srgbClr val="000000"/>
                </a:solidFill>
              </a:rPr>
              <a:t>Bazen</a:t>
            </a:r>
            <a:r>
              <a:rPr sz="2600" spc="-127" dirty="0">
                <a:solidFill>
                  <a:srgbClr val="000000"/>
                </a:solidFill>
              </a:rPr>
              <a:t> </a:t>
            </a:r>
            <a:r>
              <a:rPr sz="2600" spc="-13" dirty="0">
                <a:solidFill>
                  <a:srgbClr val="000000"/>
                </a:solidFill>
              </a:rPr>
              <a:t>de</a:t>
            </a:r>
            <a:r>
              <a:rPr sz="2600" spc="-93" dirty="0">
                <a:solidFill>
                  <a:srgbClr val="000000"/>
                </a:solidFill>
              </a:rPr>
              <a:t> </a:t>
            </a:r>
            <a:r>
              <a:rPr sz="2600" spc="-53" dirty="0">
                <a:solidFill>
                  <a:srgbClr val="000000"/>
                </a:solidFill>
              </a:rPr>
              <a:t>duygumuzu</a:t>
            </a:r>
            <a:r>
              <a:rPr sz="2600" spc="-147" dirty="0">
                <a:solidFill>
                  <a:srgbClr val="000000"/>
                </a:solidFill>
              </a:rPr>
              <a:t> </a:t>
            </a:r>
            <a:r>
              <a:rPr sz="2600" spc="-47" dirty="0">
                <a:solidFill>
                  <a:srgbClr val="000000"/>
                </a:solidFill>
              </a:rPr>
              <a:t>hiç</a:t>
            </a:r>
            <a:r>
              <a:rPr sz="2600" spc="-133" dirty="0">
                <a:solidFill>
                  <a:srgbClr val="000000"/>
                </a:solidFill>
              </a:rPr>
              <a:t> </a:t>
            </a:r>
            <a:r>
              <a:rPr sz="2600" spc="-53" dirty="0">
                <a:solidFill>
                  <a:srgbClr val="000000"/>
                </a:solidFill>
              </a:rPr>
              <a:t>farketmez,</a:t>
            </a:r>
            <a:r>
              <a:rPr sz="2600" spc="-127" dirty="0">
                <a:solidFill>
                  <a:srgbClr val="000000"/>
                </a:solidFill>
              </a:rPr>
              <a:t> </a:t>
            </a:r>
            <a:r>
              <a:rPr sz="2600" spc="-20" dirty="0">
                <a:solidFill>
                  <a:srgbClr val="000000"/>
                </a:solidFill>
              </a:rPr>
              <a:t>bedensel</a:t>
            </a:r>
            <a:r>
              <a:rPr sz="2600" spc="-147" dirty="0">
                <a:solidFill>
                  <a:srgbClr val="000000"/>
                </a:solidFill>
              </a:rPr>
              <a:t> </a:t>
            </a:r>
            <a:r>
              <a:rPr sz="2600" spc="-40" dirty="0">
                <a:solidFill>
                  <a:srgbClr val="000000"/>
                </a:solidFill>
              </a:rPr>
              <a:t>sonuçlarıyla</a:t>
            </a:r>
            <a:r>
              <a:rPr sz="2600" spc="-160" dirty="0">
                <a:solidFill>
                  <a:srgbClr val="000000"/>
                </a:solidFill>
              </a:rPr>
              <a:t> </a:t>
            </a:r>
            <a:r>
              <a:rPr sz="2600" spc="-53" dirty="0">
                <a:solidFill>
                  <a:srgbClr val="000000"/>
                </a:solidFill>
              </a:rPr>
              <a:t>karşı</a:t>
            </a:r>
            <a:r>
              <a:rPr sz="2600" spc="-127" dirty="0">
                <a:solidFill>
                  <a:srgbClr val="000000"/>
                </a:solidFill>
              </a:rPr>
              <a:t> </a:t>
            </a:r>
            <a:r>
              <a:rPr sz="2600" spc="-40" dirty="0">
                <a:solidFill>
                  <a:srgbClr val="000000"/>
                </a:solidFill>
              </a:rPr>
              <a:t>karşıya</a:t>
            </a:r>
            <a:r>
              <a:rPr sz="2600" spc="-133" dirty="0">
                <a:solidFill>
                  <a:srgbClr val="000000"/>
                </a:solidFill>
              </a:rPr>
              <a:t> </a:t>
            </a:r>
            <a:r>
              <a:rPr sz="2600" spc="-33" dirty="0">
                <a:solidFill>
                  <a:srgbClr val="000000"/>
                </a:solidFill>
              </a:rPr>
              <a:t>gelene</a:t>
            </a:r>
            <a:r>
              <a:rPr sz="2600" spc="-127" dirty="0">
                <a:solidFill>
                  <a:srgbClr val="000000"/>
                </a:solidFill>
              </a:rPr>
              <a:t> </a:t>
            </a:r>
            <a:r>
              <a:rPr sz="2600" spc="-33" dirty="0">
                <a:solidFill>
                  <a:srgbClr val="000000"/>
                </a:solidFill>
              </a:rPr>
              <a:t>kadar</a:t>
            </a:r>
            <a:r>
              <a:rPr sz="2600" spc="-120" dirty="0">
                <a:solidFill>
                  <a:srgbClr val="000000"/>
                </a:solidFill>
              </a:rPr>
              <a:t> </a:t>
            </a:r>
            <a:r>
              <a:rPr sz="2600" dirty="0">
                <a:solidFill>
                  <a:srgbClr val="000000"/>
                </a:solidFill>
              </a:rPr>
              <a:t>ne </a:t>
            </a:r>
            <a:r>
              <a:rPr sz="2600" spc="7" dirty="0">
                <a:solidFill>
                  <a:srgbClr val="000000"/>
                </a:solidFill>
              </a:rPr>
              <a:t> </a:t>
            </a:r>
            <a:r>
              <a:rPr sz="2600" spc="-33" dirty="0">
                <a:solidFill>
                  <a:srgbClr val="000000"/>
                </a:solidFill>
              </a:rPr>
              <a:t>olup</a:t>
            </a:r>
            <a:r>
              <a:rPr sz="2600" spc="-120" dirty="0">
                <a:solidFill>
                  <a:srgbClr val="000000"/>
                </a:solidFill>
              </a:rPr>
              <a:t> </a:t>
            </a:r>
            <a:r>
              <a:rPr sz="2600" spc="-60" dirty="0">
                <a:solidFill>
                  <a:srgbClr val="000000"/>
                </a:solidFill>
              </a:rPr>
              <a:t>bittiğini</a:t>
            </a:r>
            <a:r>
              <a:rPr sz="2600" spc="-160" dirty="0">
                <a:solidFill>
                  <a:srgbClr val="000000"/>
                </a:solidFill>
              </a:rPr>
              <a:t> </a:t>
            </a:r>
            <a:r>
              <a:rPr sz="2600" spc="-47" dirty="0">
                <a:solidFill>
                  <a:srgbClr val="000000"/>
                </a:solidFill>
              </a:rPr>
              <a:t>anlamayız</a:t>
            </a:r>
            <a:r>
              <a:rPr sz="2600" spc="-167" dirty="0">
                <a:solidFill>
                  <a:srgbClr val="000000"/>
                </a:solidFill>
              </a:rPr>
              <a:t> </a:t>
            </a:r>
            <a:r>
              <a:rPr sz="2600" spc="-53" dirty="0">
                <a:solidFill>
                  <a:srgbClr val="000000"/>
                </a:solidFill>
              </a:rPr>
              <a:t>bile.</a:t>
            </a:r>
            <a:r>
              <a:rPr sz="2600" spc="-127" dirty="0">
                <a:solidFill>
                  <a:srgbClr val="000000"/>
                </a:solidFill>
              </a:rPr>
              <a:t> </a:t>
            </a:r>
            <a:r>
              <a:rPr sz="2600" spc="-33" dirty="0">
                <a:solidFill>
                  <a:srgbClr val="000000"/>
                </a:solidFill>
              </a:rPr>
              <a:t>İşte</a:t>
            </a:r>
            <a:r>
              <a:rPr sz="2600" spc="-120" dirty="0">
                <a:solidFill>
                  <a:srgbClr val="000000"/>
                </a:solidFill>
              </a:rPr>
              <a:t> </a:t>
            </a:r>
            <a:r>
              <a:rPr sz="2600" spc="-20" dirty="0">
                <a:solidFill>
                  <a:srgbClr val="000000"/>
                </a:solidFill>
              </a:rPr>
              <a:t>bu</a:t>
            </a:r>
            <a:r>
              <a:rPr sz="2600" spc="-100" dirty="0">
                <a:solidFill>
                  <a:srgbClr val="000000"/>
                </a:solidFill>
              </a:rPr>
              <a:t> </a:t>
            </a:r>
            <a:r>
              <a:rPr sz="2600" spc="-20" dirty="0">
                <a:solidFill>
                  <a:srgbClr val="000000"/>
                </a:solidFill>
              </a:rPr>
              <a:t>sebeplerden</a:t>
            </a:r>
            <a:r>
              <a:rPr sz="2600" spc="-152" dirty="0">
                <a:solidFill>
                  <a:srgbClr val="000000"/>
                </a:solidFill>
              </a:rPr>
              <a:t> </a:t>
            </a:r>
            <a:r>
              <a:rPr sz="2600" spc="-60" dirty="0">
                <a:solidFill>
                  <a:srgbClr val="000000"/>
                </a:solidFill>
              </a:rPr>
              <a:t>duygularımızı</a:t>
            </a:r>
            <a:r>
              <a:rPr sz="2600" spc="-120" dirty="0">
                <a:solidFill>
                  <a:srgbClr val="000000"/>
                </a:solidFill>
              </a:rPr>
              <a:t> </a:t>
            </a:r>
            <a:r>
              <a:rPr sz="2600" spc="-40" dirty="0" err="1">
                <a:solidFill>
                  <a:srgbClr val="000000"/>
                </a:solidFill>
              </a:rPr>
              <a:t>kontrol</a:t>
            </a:r>
            <a:r>
              <a:rPr sz="2600" spc="-133" dirty="0">
                <a:solidFill>
                  <a:srgbClr val="000000"/>
                </a:solidFill>
              </a:rPr>
              <a:t> </a:t>
            </a:r>
            <a:r>
              <a:rPr lang="tr-TR" sz="2600" spc="-133" dirty="0">
                <a:solidFill>
                  <a:srgbClr val="000000"/>
                </a:solidFill>
              </a:rPr>
              <a:t> </a:t>
            </a:r>
            <a:r>
              <a:rPr sz="2600" spc="-33" dirty="0" err="1">
                <a:solidFill>
                  <a:srgbClr val="000000"/>
                </a:solidFill>
              </a:rPr>
              <a:t>etmek</a:t>
            </a:r>
            <a:r>
              <a:rPr lang="tr-TR" sz="2600" spc="-33" dirty="0">
                <a:solidFill>
                  <a:srgbClr val="000000"/>
                </a:solidFill>
              </a:rPr>
              <a:t> ve yönetmek</a:t>
            </a:r>
            <a:r>
              <a:rPr sz="2600" spc="-127" dirty="0">
                <a:solidFill>
                  <a:srgbClr val="000000"/>
                </a:solidFill>
              </a:rPr>
              <a:t> </a:t>
            </a:r>
            <a:r>
              <a:rPr sz="2600" spc="-40" dirty="0">
                <a:solidFill>
                  <a:srgbClr val="000000"/>
                </a:solidFill>
              </a:rPr>
              <a:t>önemlidir.</a:t>
            </a:r>
          </a:p>
        </p:txBody>
      </p:sp>
      <p:sp>
        <p:nvSpPr>
          <p:cNvPr id="4" name="object 4"/>
          <p:cNvSpPr/>
          <p:nvPr/>
        </p:nvSpPr>
        <p:spPr>
          <a:xfrm>
            <a:off x="10228072" y="3923977"/>
            <a:ext cx="118533" cy="323427"/>
          </a:xfrm>
          <a:custGeom>
            <a:avLst/>
            <a:gdLst/>
            <a:ahLst/>
            <a:cxnLst/>
            <a:rect l="l" t="t" r="r" b="b"/>
            <a:pathLst>
              <a:path w="88900" h="242569">
                <a:moveTo>
                  <a:pt x="88392" y="0"/>
                </a:moveTo>
                <a:lnTo>
                  <a:pt x="42672" y="0"/>
                </a:lnTo>
                <a:lnTo>
                  <a:pt x="0" y="0"/>
                </a:lnTo>
                <a:lnTo>
                  <a:pt x="0" y="242303"/>
                </a:lnTo>
                <a:lnTo>
                  <a:pt x="42672" y="242303"/>
                </a:lnTo>
                <a:lnTo>
                  <a:pt x="88392" y="242303"/>
                </a:lnTo>
                <a:lnTo>
                  <a:pt x="88392" y="0"/>
                </a:lnTo>
                <a:close/>
              </a:path>
            </a:pathLst>
          </a:custGeom>
          <a:solidFill>
            <a:srgbClr val="FFFFFF"/>
          </a:solidFill>
        </p:spPr>
        <p:txBody>
          <a:bodyPr wrap="square" lIns="0" tIns="0" rIns="0" bIns="0" rtlCol="0"/>
          <a:lstStyle/>
          <a:p>
            <a:endParaRPr sz="2400"/>
          </a:p>
        </p:txBody>
      </p:sp>
      <p:sp>
        <p:nvSpPr>
          <p:cNvPr id="7" name="6 Altbilgi Yer Tutucusu"/>
          <p:cNvSpPr>
            <a:spLocks noGrp="1"/>
          </p:cNvSpPr>
          <p:nvPr>
            <p:ph type="ftr" sz="quarter" idx="11"/>
          </p:nvPr>
        </p:nvSpPr>
        <p:spPr/>
        <p:txBody>
          <a:bodyPr/>
          <a:lstStyle/>
          <a:p>
            <a:r>
              <a:rPr lang="tr-TR"/>
              <a:t>Çankaya Rehberlik ve Araştırma Merkezi</a:t>
            </a:r>
          </a:p>
        </p:txBody>
      </p:sp>
      <p:pic>
        <p:nvPicPr>
          <p:cNvPr id="8" name="8 Resim" descr="LOGO (1).png"/>
          <p:cNvPicPr/>
          <p:nvPr/>
        </p:nvPicPr>
        <p:blipFill>
          <a:blip r:embed="rId2" cstate="print"/>
          <a:stretch>
            <a:fillRect/>
          </a:stretch>
        </p:blipFill>
        <p:spPr>
          <a:xfrm>
            <a:off x="251520" y="260648"/>
            <a:ext cx="1296144" cy="1210685"/>
          </a:xfrm>
          <a:prstGeom prst="rect">
            <a:avLst/>
          </a:prstGeom>
        </p:spPr>
      </p:pic>
      <p:sp>
        <p:nvSpPr>
          <p:cNvPr id="9" name="8 Başlık"/>
          <p:cNvSpPr>
            <a:spLocks noGrp="1"/>
          </p:cNvSpPr>
          <p:nvPr>
            <p:ph type="title"/>
          </p:nvPr>
        </p:nvSpPr>
        <p:spPr>
          <a:xfrm>
            <a:off x="2478425" y="374073"/>
            <a:ext cx="8596668" cy="1320800"/>
          </a:xfrm>
        </p:spPr>
        <p:txBody>
          <a:bodyPr/>
          <a:lstStyle/>
          <a:p>
            <a:r>
              <a:rPr lang="tr-TR" dirty="0"/>
              <a:t>Duygu Yönetimi Nedir?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5983" y="1726217"/>
            <a:ext cx="8522343" cy="4603145"/>
          </a:xfrm>
        </p:spPr>
        <p:txBody>
          <a:bodyPr numCol="1">
            <a:normAutofit/>
          </a:bodyPr>
          <a:lstStyle/>
          <a:p>
            <a:pPr algn="just"/>
            <a:r>
              <a:rPr lang="tr-TR" sz="2000" dirty="0">
                <a:solidFill>
                  <a:schemeClr val="tx1"/>
                </a:solidFill>
                <a:latin typeface="Calibri" panose="020F0502020204030204" pitchFamily="34" charset="0"/>
              </a:rPr>
              <a:t>Duyguları yönetme, kişilerin yaşamlarını önemli ölçüde etkileyen düşük benlik saygısı, kaygı, depresyon, öfke, üzüntü, panik, stres gibi olumsuz duygularla birlikte mutluluk, sevgi, haz, sabır vb. gibi olumlu duyguları etkili bir şekilde nasıl yöneteceklerini öğrenmelerine yardımcı olmaktadır.</a:t>
            </a:r>
          </a:p>
          <a:p>
            <a:pPr algn="just"/>
            <a:r>
              <a:rPr lang="tr-TR" sz="2000" dirty="0">
                <a:solidFill>
                  <a:schemeClr val="tx1"/>
                </a:solidFill>
                <a:latin typeface="Calibri" panose="020F0502020204030204" pitchFamily="34" charset="0"/>
              </a:rPr>
              <a:t> Duyguları yönetme, duygusal olarak iyi oluşa giden yolda kişilerin sağlıklı bir şekilde onları sıkıntıya sokan duygularıyla baş etmelerini kolaylaştırmayı ve bu doğrultuda bir takım beceriler kazandırmayı öngörmektedir. </a:t>
            </a:r>
          </a:p>
          <a:p>
            <a:pPr algn="just"/>
            <a:r>
              <a:rPr lang="tr-TR" sz="2000" dirty="0">
                <a:solidFill>
                  <a:schemeClr val="tx1"/>
                </a:solidFill>
                <a:latin typeface="Calibri" panose="020F0502020204030204" pitchFamily="34" charset="0"/>
              </a:rPr>
              <a:t>Duyguları yönetme süreci kendini tanımak, bir anlamda duygularının bilincinde olmak demektir. Kendi duygularını tanıyan insanlar, başka insanların duygularını daha iyi anlayabilir, onlarla empati  kurabilirler. </a:t>
            </a:r>
            <a:br>
              <a:rPr lang="tr-TR" sz="2000" dirty="0">
                <a:solidFill>
                  <a:schemeClr val="tx1"/>
                </a:solidFill>
                <a:latin typeface="Calibri" panose="020F0502020204030204" pitchFamily="34" charset="0"/>
              </a:rPr>
            </a:br>
            <a:endParaRPr lang="tr-TR" sz="2000" dirty="0">
              <a:solidFill>
                <a:schemeClr val="tx1"/>
              </a:solidFill>
              <a:latin typeface="Calibri" panose="020F0502020204030204" pitchFamily="34" charset="0"/>
            </a:endParaRPr>
          </a:p>
        </p:txBody>
      </p:sp>
      <p:sp>
        <p:nvSpPr>
          <p:cNvPr id="4" name="3 Altbilgi Yer Tutucusu"/>
          <p:cNvSpPr>
            <a:spLocks noGrp="1"/>
          </p:cNvSpPr>
          <p:nvPr>
            <p:ph type="ftr" sz="quarter" idx="11"/>
          </p:nvPr>
        </p:nvSpPr>
        <p:spPr/>
        <p:txBody>
          <a:bodyPr/>
          <a:lstStyle/>
          <a:p>
            <a:r>
              <a:rPr lang="tr-TR"/>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
        <p:nvSpPr>
          <p:cNvPr id="6" name="5 Başlık"/>
          <p:cNvSpPr>
            <a:spLocks noGrp="1"/>
          </p:cNvSpPr>
          <p:nvPr>
            <p:ph type="title"/>
          </p:nvPr>
        </p:nvSpPr>
        <p:spPr>
          <a:xfrm>
            <a:off x="2634721" y="509588"/>
            <a:ext cx="8596668" cy="1320800"/>
          </a:xfrm>
        </p:spPr>
        <p:txBody>
          <a:bodyPr/>
          <a:lstStyle/>
          <a:p>
            <a:r>
              <a:rPr lang="tr-TR" dirty="0"/>
              <a:t>Duygu Yönetimi</a:t>
            </a:r>
          </a:p>
        </p:txBody>
      </p:sp>
    </p:spTree>
    <p:extLst>
      <p:ext uri="{BB962C8B-B14F-4D97-AF65-F5344CB8AC3E}">
        <p14:creationId xmlns:p14="http://schemas.microsoft.com/office/powerpoint/2010/main" val="23353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3195" y="1892851"/>
            <a:ext cx="7055786" cy="3593549"/>
          </a:xfrm>
          <a:solidFill>
            <a:schemeClr val="accent4">
              <a:lumMod val="40000"/>
              <a:lumOff val="60000"/>
            </a:schemeClr>
          </a:solidFill>
          <a:ln>
            <a:solidFill>
              <a:srgbClr val="FFFF00"/>
            </a:solidFill>
          </a:ln>
        </p:spPr>
        <p:txBody>
          <a:bodyPr>
            <a:normAutofit/>
          </a:bodyPr>
          <a:lstStyle/>
          <a:p>
            <a:pPr algn="just"/>
            <a:r>
              <a:rPr lang="tr-TR" sz="2800" dirty="0">
                <a:solidFill>
                  <a:schemeClr val="tx1"/>
                </a:solidFill>
                <a:latin typeface="Calibri" panose="020F0502020204030204" pitchFamily="34" charset="0"/>
              </a:rPr>
              <a:t>Duyguları sözel olarak ifade edebilme</a:t>
            </a:r>
          </a:p>
          <a:p>
            <a:pPr algn="just"/>
            <a:r>
              <a:rPr lang="tr-TR" sz="2800" dirty="0">
                <a:solidFill>
                  <a:schemeClr val="tx1"/>
                </a:solidFill>
                <a:latin typeface="Calibri" panose="020F0502020204030204" pitchFamily="34" charset="0"/>
              </a:rPr>
              <a:t>Duyguları olduğu gibi gösterebilme</a:t>
            </a:r>
          </a:p>
          <a:p>
            <a:pPr algn="just"/>
            <a:r>
              <a:rPr lang="tr-TR" sz="2800" dirty="0">
                <a:solidFill>
                  <a:schemeClr val="tx1"/>
                </a:solidFill>
                <a:latin typeface="Calibri" panose="020F0502020204030204" pitchFamily="34" charset="0"/>
              </a:rPr>
              <a:t>Olumsuz bedensel tepkileri kontrol edebilme</a:t>
            </a:r>
          </a:p>
          <a:p>
            <a:pPr algn="just"/>
            <a:r>
              <a:rPr lang="tr-TR" sz="2800" dirty="0">
                <a:solidFill>
                  <a:schemeClr val="tx1"/>
                </a:solidFill>
                <a:latin typeface="Calibri" panose="020F0502020204030204" pitchFamily="34" charset="0"/>
              </a:rPr>
              <a:t>Başa çıkma becerileri</a:t>
            </a:r>
          </a:p>
          <a:p>
            <a:pPr algn="just"/>
            <a:r>
              <a:rPr lang="tr-TR" sz="2800" dirty="0">
                <a:solidFill>
                  <a:schemeClr val="tx1"/>
                </a:solidFill>
                <a:latin typeface="Calibri" panose="020F0502020204030204" pitchFamily="34" charset="0"/>
              </a:rPr>
              <a:t>Öfkeyi yönetme becerileri</a:t>
            </a:r>
          </a:p>
          <a:p>
            <a:pPr algn="just"/>
            <a:r>
              <a:rPr lang="tr-TR" sz="2800" dirty="0">
                <a:solidFill>
                  <a:schemeClr val="tx1"/>
                </a:solidFill>
                <a:latin typeface="Calibri" panose="020F0502020204030204" pitchFamily="34" charset="0"/>
              </a:rPr>
              <a:t>Duyguları yönetme becerileri</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7458" y="337562"/>
            <a:ext cx="1243975" cy="11725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5 Altbilgi Yer Tutucusu"/>
          <p:cNvSpPr>
            <a:spLocks noGrp="1"/>
          </p:cNvSpPr>
          <p:nvPr>
            <p:ph type="ftr" sz="quarter" idx="11"/>
          </p:nvPr>
        </p:nvSpPr>
        <p:spPr/>
        <p:txBody>
          <a:bodyPr/>
          <a:lstStyle/>
          <a:p>
            <a:r>
              <a:rPr lang="tr-TR"/>
              <a:t>Çankaya Rehberlik ve Araştırma Merkezi</a:t>
            </a:r>
          </a:p>
        </p:txBody>
      </p:sp>
      <p:pic>
        <p:nvPicPr>
          <p:cNvPr id="7" name="8 Resim" descr="LOGO (1).png"/>
          <p:cNvPicPr/>
          <p:nvPr/>
        </p:nvPicPr>
        <p:blipFill>
          <a:blip r:embed="rId3" cstate="print"/>
          <a:stretch>
            <a:fillRect/>
          </a:stretch>
        </p:blipFill>
        <p:spPr>
          <a:xfrm>
            <a:off x="251520" y="260648"/>
            <a:ext cx="1296144" cy="1210685"/>
          </a:xfrm>
          <a:prstGeom prst="rect">
            <a:avLst/>
          </a:prstGeom>
        </p:spPr>
      </p:pic>
      <p:sp>
        <p:nvSpPr>
          <p:cNvPr id="8" name="7 Başlık"/>
          <p:cNvSpPr>
            <a:spLocks noGrp="1"/>
          </p:cNvSpPr>
          <p:nvPr>
            <p:ph type="title"/>
          </p:nvPr>
        </p:nvSpPr>
        <p:spPr>
          <a:xfrm>
            <a:off x="2187480" y="554182"/>
            <a:ext cx="8596668" cy="1320800"/>
          </a:xfrm>
        </p:spPr>
        <p:txBody>
          <a:bodyPr/>
          <a:lstStyle/>
          <a:p>
            <a:r>
              <a:rPr lang="tr-TR" dirty="0"/>
              <a:t>Duygu Yönetimi Eğitimi</a:t>
            </a:r>
          </a:p>
        </p:txBody>
      </p:sp>
    </p:spTree>
    <p:extLst>
      <p:ext uri="{BB962C8B-B14F-4D97-AF65-F5344CB8AC3E}">
        <p14:creationId xmlns:p14="http://schemas.microsoft.com/office/powerpoint/2010/main" val="1904176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F499FF3-5B74-46B2-A887-6E17F73F276C}"/>
              </a:ext>
            </a:extLst>
          </p:cNvPr>
          <p:cNvSpPr>
            <a:spLocks noGrp="1" noChangeArrowheads="1"/>
          </p:cNvSpPr>
          <p:nvPr>
            <p:ph type="body" idx="1"/>
          </p:nvPr>
        </p:nvSpPr>
        <p:spPr>
          <a:xfrm>
            <a:off x="263238" y="3103625"/>
            <a:ext cx="8077200" cy="595539"/>
          </a:xfrm>
          <a:ln/>
        </p:spPr>
        <p:txBody>
          <a:bodyPr vert="horz" lIns="92075" tIns="46038" rIns="92075" bIns="46038" rtlCol="0">
            <a:normAutofit/>
          </a:bodyPr>
          <a:lstStyle/>
          <a:p>
            <a:pPr algn="ctr">
              <a:buFont typeface="Wingdings" panose="05000000000000000000" pitchFamily="2" charset="2"/>
              <a:buNone/>
            </a:pPr>
            <a:r>
              <a:rPr lang="tr-TR" altLang="tr-TR" sz="2400" b="1" dirty="0"/>
              <a:t>Düşünme Biçimleri</a:t>
            </a:r>
          </a:p>
        </p:txBody>
      </p:sp>
      <p:sp>
        <p:nvSpPr>
          <p:cNvPr id="22532" name="Oval 4">
            <a:extLst>
              <a:ext uri="{FF2B5EF4-FFF2-40B4-BE49-F238E27FC236}">
                <a16:creationId xmlns:a16="http://schemas.microsoft.com/office/drawing/2014/main" id="{808A9561-1574-46D3-87F5-E0949EA1D94D}"/>
              </a:ext>
            </a:extLst>
          </p:cNvPr>
          <p:cNvSpPr>
            <a:spLocks noChangeArrowheads="1"/>
          </p:cNvSpPr>
          <p:nvPr/>
        </p:nvSpPr>
        <p:spPr bwMode="auto">
          <a:xfrm>
            <a:off x="3471210" y="3555610"/>
            <a:ext cx="1793517" cy="175068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dirty="0">
                <a:solidFill>
                  <a:schemeClr val="bg2"/>
                </a:solidFill>
              </a:rPr>
              <a:t>Eleştirel</a:t>
            </a:r>
          </a:p>
          <a:p>
            <a:pPr algn="ctr"/>
            <a:r>
              <a:rPr lang="tr-TR" altLang="tr-TR" dirty="0">
                <a:solidFill>
                  <a:schemeClr val="bg2"/>
                </a:solidFill>
              </a:rPr>
              <a:t>Düşünme</a:t>
            </a:r>
          </a:p>
        </p:txBody>
      </p:sp>
      <p:sp>
        <p:nvSpPr>
          <p:cNvPr id="22534" name="Oval 6">
            <a:extLst>
              <a:ext uri="{FF2B5EF4-FFF2-40B4-BE49-F238E27FC236}">
                <a16:creationId xmlns:a16="http://schemas.microsoft.com/office/drawing/2014/main" id="{264ACCBA-25B0-4992-B587-1399ADD52D5A}"/>
              </a:ext>
            </a:extLst>
          </p:cNvPr>
          <p:cNvSpPr>
            <a:spLocks noChangeArrowheads="1"/>
          </p:cNvSpPr>
          <p:nvPr/>
        </p:nvSpPr>
        <p:spPr bwMode="auto">
          <a:xfrm>
            <a:off x="5251521" y="3872468"/>
            <a:ext cx="1869715" cy="1849460"/>
          </a:xfrm>
          <a:prstGeom prst="ellipse">
            <a:avLst/>
          </a:prstGeom>
          <a:solidFill>
            <a:srgbClr val="0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dirty="0">
                <a:solidFill>
                  <a:schemeClr val="bg2"/>
                </a:solidFill>
              </a:rPr>
              <a:t>Problem </a:t>
            </a:r>
          </a:p>
          <a:p>
            <a:pPr algn="ctr"/>
            <a:r>
              <a:rPr lang="tr-TR" altLang="tr-TR" dirty="0">
                <a:solidFill>
                  <a:schemeClr val="bg2"/>
                </a:solidFill>
              </a:rPr>
              <a:t>Çözme</a:t>
            </a:r>
          </a:p>
        </p:txBody>
      </p:sp>
      <p:sp>
        <p:nvSpPr>
          <p:cNvPr id="22535" name="Oval 7">
            <a:extLst>
              <a:ext uri="{FF2B5EF4-FFF2-40B4-BE49-F238E27FC236}">
                <a16:creationId xmlns:a16="http://schemas.microsoft.com/office/drawing/2014/main" id="{E84D7BD0-5CD3-4655-8BDF-456C9B1FBC18}"/>
              </a:ext>
            </a:extLst>
          </p:cNvPr>
          <p:cNvSpPr>
            <a:spLocks noChangeArrowheads="1"/>
          </p:cNvSpPr>
          <p:nvPr/>
        </p:nvSpPr>
        <p:spPr bwMode="auto">
          <a:xfrm>
            <a:off x="1794811" y="4091735"/>
            <a:ext cx="1724244" cy="17271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dirty="0">
                <a:solidFill>
                  <a:schemeClr val="bg2"/>
                </a:solidFill>
              </a:rPr>
              <a:t>Yaratıcı </a:t>
            </a:r>
          </a:p>
          <a:p>
            <a:pPr algn="ctr"/>
            <a:r>
              <a:rPr lang="tr-TR" altLang="tr-TR" dirty="0">
                <a:solidFill>
                  <a:schemeClr val="bg2"/>
                </a:solidFill>
              </a:rPr>
              <a:t>Düşünme</a:t>
            </a:r>
          </a:p>
        </p:txBody>
      </p:sp>
      <p:sp>
        <p:nvSpPr>
          <p:cNvPr id="12" name="Rectangle 2">
            <a:extLst>
              <a:ext uri="{FF2B5EF4-FFF2-40B4-BE49-F238E27FC236}">
                <a16:creationId xmlns:a16="http://schemas.microsoft.com/office/drawing/2014/main" id="{D9973AF5-EF9D-4971-94B2-96760008754A}"/>
              </a:ext>
            </a:extLst>
          </p:cNvPr>
          <p:cNvSpPr>
            <a:spLocks noGrp="1" noChangeArrowheads="1"/>
          </p:cNvSpPr>
          <p:nvPr>
            <p:ph type="title"/>
          </p:nvPr>
        </p:nvSpPr>
        <p:spPr>
          <a:xfrm>
            <a:off x="3157653" y="443310"/>
            <a:ext cx="8596312" cy="1320800"/>
          </a:xfrm>
          <a:noFill/>
          <a:ln/>
        </p:spPr>
        <p:txBody>
          <a:bodyPr/>
          <a:lstStyle/>
          <a:p>
            <a:r>
              <a:rPr lang="tr-TR" altLang="tr-TR" dirty="0"/>
              <a:t>Düşünme;</a:t>
            </a:r>
          </a:p>
        </p:txBody>
      </p:sp>
      <p:sp>
        <p:nvSpPr>
          <p:cNvPr id="13" name="Rectangle 3">
            <a:extLst>
              <a:ext uri="{FF2B5EF4-FFF2-40B4-BE49-F238E27FC236}">
                <a16:creationId xmlns:a16="http://schemas.microsoft.com/office/drawing/2014/main" id="{C8CE1E97-206B-4193-ABC2-5993D1A0801A}"/>
              </a:ext>
            </a:extLst>
          </p:cNvPr>
          <p:cNvSpPr txBox="1">
            <a:spLocks noChangeArrowheads="1"/>
          </p:cNvSpPr>
          <p:nvPr/>
        </p:nvSpPr>
        <p:spPr>
          <a:xfrm>
            <a:off x="658194" y="1751419"/>
            <a:ext cx="8111733" cy="1365854"/>
          </a:xfrm>
          <a:prstGeom prst="rect">
            <a:avLst/>
          </a:prstGeom>
          <a:noFill/>
          <a:ln/>
        </p:spPr>
        <p:txBody>
          <a:bodyPr vert="horz" lIns="92075" tIns="46038" rIns="92075" bIns="46038"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buFont typeface="Wingdings" panose="05000000000000000000" pitchFamily="2" charset="2"/>
              <a:buNone/>
            </a:pPr>
            <a:r>
              <a:rPr lang="tr-TR" altLang="tr-TR" dirty="0"/>
              <a:t>	</a:t>
            </a:r>
            <a:r>
              <a:rPr lang="tr-TR" altLang="tr-TR" sz="2200" dirty="0"/>
              <a:t>Akıl yürütme, problem çözme, bir olayı irdeleme, yansıtma ve eleştirme gibi, zihinsel  süreçler arasında, anlamlı bağlantılar kurmak  ve sonuçlar çıkarmaktır.</a:t>
            </a:r>
          </a:p>
        </p:txBody>
      </p:sp>
      <p:sp>
        <p:nvSpPr>
          <p:cNvPr id="10" name="9 Altbilgi Yer Tutucusu"/>
          <p:cNvSpPr>
            <a:spLocks noGrp="1"/>
          </p:cNvSpPr>
          <p:nvPr>
            <p:ph type="ftr" sz="quarter" idx="11"/>
          </p:nvPr>
        </p:nvSpPr>
        <p:spPr/>
        <p:txBody>
          <a:bodyPr/>
          <a:lstStyle/>
          <a:p>
            <a:r>
              <a:rPr lang="tr-TR"/>
              <a:t>Çankaya Rehberlik ve Araştırma Merkezi</a:t>
            </a:r>
          </a:p>
        </p:txBody>
      </p:sp>
      <p:pic>
        <p:nvPicPr>
          <p:cNvPr id="11" name="8 Resim" descr="LOGO (1).png"/>
          <p:cNvPicPr/>
          <p:nvPr/>
        </p:nvPicPr>
        <p:blipFill>
          <a:blip r:embed="rId3"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12261295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4936" y="1438217"/>
            <a:ext cx="8522343" cy="4603145"/>
          </a:xfrm>
        </p:spPr>
        <p:txBody>
          <a:bodyPr numCol="1">
            <a:normAutofit/>
          </a:bodyPr>
          <a:lstStyle/>
          <a:p>
            <a:pPr marL="0" indent="0" algn="just">
              <a:buNone/>
            </a:pPr>
            <a:r>
              <a:rPr lang="tr-TR" sz="2000" dirty="0">
                <a:solidFill>
                  <a:schemeClr val="tx1"/>
                </a:solidFill>
                <a:latin typeface="Calibri" panose="020F0502020204030204" pitchFamily="34" charset="0"/>
              </a:rPr>
              <a:t>İnsanların duygusal yönden nasıl hissettikleri ve nasıl davrandıkları, bir durumu nasıl yorumladıkları ve o durum hakkında nasıl düşündükleri ile ilişkilidir. Kısacası, insanları harekete geçiren şey olaylar değil, olaylar hakkında oluşturdukları düşünce kalıplarıdır. Düşünceler her zaman yavaş ve tamamen bilinçli süreçlerin ürünleri değildir. Dolayısıyla her olaya karsı enine boyuna düşünmeyiz.  Otomatik düşünme, bir anlamda kişinin kafasında aniden beliren düşüncelerdir. Bizler, otomatik düşüncelerin farkına varmak yerine daha çok duygu veya davranışlarımızın farkında oluruz. Nadiren de olsa otomatik düşüncelerin farkında olsak ta  yaşanılan durumla uyumlu olduklarından kişiye mantıksız gelmez hatta şemaların beslenmesini ve kalıcılığını sağlar. Fakat otomatik düşüncelerinizi tanıdığınızda, düşüncelerinizin geçerliliğini değerlendirebilirsiniz. Otomatik düşüncelerin yakalanması, sorgulanması ve değiştirilmesi hissedilen olumsuz duygularımızın ve istenmeyen olumsuz davranışlarımızın azalması hatta ortadan kalkmasına yardımcı olur. </a:t>
            </a:r>
          </a:p>
        </p:txBody>
      </p:sp>
      <p:sp>
        <p:nvSpPr>
          <p:cNvPr id="4" name="3 Altbilgi Yer Tutucusu"/>
          <p:cNvSpPr>
            <a:spLocks noGrp="1"/>
          </p:cNvSpPr>
          <p:nvPr>
            <p:ph type="ftr" sz="quarter" idx="11"/>
          </p:nvPr>
        </p:nvSpPr>
        <p:spPr/>
        <p:txBody>
          <a:bodyPr/>
          <a:lstStyle/>
          <a:p>
            <a:r>
              <a:rPr lang="tr-TR"/>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
        <p:nvSpPr>
          <p:cNvPr id="6" name="5 Başlık"/>
          <p:cNvSpPr>
            <a:spLocks noGrp="1"/>
          </p:cNvSpPr>
          <p:nvPr>
            <p:ph type="title"/>
          </p:nvPr>
        </p:nvSpPr>
        <p:spPr>
          <a:xfrm>
            <a:off x="2634721" y="509588"/>
            <a:ext cx="8596668" cy="1320800"/>
          </a:xfrm>
        </p:spPr>
        <p:txBody>
          <a:bodyPr/>
          <a:lstStyle/>
          <a:p>
            <a:r>
              <a:rPr lang="tr-TR" b="1" dirty="0" err="1">
                <a:latin typeface="Calibri" panose="020F0502020204030204" pitchFamily="34" charset="0"/>
                <a:ea typeface="SimSun" panose="02010600030101010101" pitchFamily="2" charset="-122"/>
              </a:rPr>
              <a:t>Beck</a:t>
            </a:r>
            <a:r>
              <a:rPr lang="tr-TR" b="1" dirty="0">
                <a:latin typeface="Calibri" panose="020F0502020204030204" pitchFamily="34" charset="0"/>
                <a:ea typeface="SimSun" panose="02010600030101010101" pitchFamily="2" charset="-122"/>
              </a:rPr>
              <a:t> ve </a:t>
            </a:r>
            <a:r>
              <a:rPr lang="tr-TR" b="1" dirty="0" err="1">
                <a:latin typeface="Calibri" panose="020F0502020204030204" pitchFamily="34" charset="0"/>
                <a:ea typeface="SimSun" panose="02010600030101010101" pitchFamily="2" charset="-122"/>
              </a:rPr>
              <a:t>Ellis</a:t>
            </a:r>
            <a:r>
              <a:rPr lang="tr-TR" b="1" dirty="0">
                <a:latin typeface="Calibri" panose="020F0502020204030204" pitchFamily="34" charset="0"/>
                <a:ea typeface="SimSun" panose="02010600030101010101" pitchFamily="2" charset="-122"/>
              </a:rPr>
              <a:t> ABC Modeli</a:t>
            </a:r>
          </a:p>
        </p:txBody>
      </p:sp>
    </p:spTree>
    <p:extLst>
      <p:ext uri="{BB962C8B-B14F-4D97-AF65-F5344CB8AC3E}">
        <p14:creationId xmlns:p14="http://schemas.microsoft.com/office/powerpoint/2010/main" val="2143796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69D280-1014-4330-9819-2693B04702D3}"/>
              </a:ext>
            </a:extLst>
          </p:cNvPr>
          <p:cNvSpPr>
            <a:spLocks noGrp="1"/>
          </p:cNvSpPr>
          <p:nvPr>
            <p:ph type="title"/>
          </p:nvPr>
        </p:nvSpPr>
        <p:spPr>
          <a:xfrm>
            <a:off x="2977188" y="512618"/>
            <a:ext cx="5100012" cy="1039091"/>
          </a:xfrm>
        </p:spPr>
        <p:txBody>
          <a:bodyPr/>
          <a:lstStyle/>
          <a:p>
            <a:r>
              <a:rPr lang="tr-TR" b="1" dirty="0">
                <a:solidFill>
                  <a:srgbClr val="212529"/>
                </a:solidFill>
              </a:rPr>
              <a:t>ABC Modeli</a:t>
            </a:r>
            <a:endParaRPr lang="tr-TR" dirty="0"/>
          </a:p>
        </p:txBody>
      </p:sp>
      <p:sp>
        <p:nvSpPr>
          <p:cNvPr id="3" name="İçerik Yer Tutucusu 2">
            <a:extLst>
              <a:ext uri="{FF2B5EF4-FFF2-40B4-BE49-F238E27FC236}">
                <a16:creationId xmlns:a16="http://schemas.microsoft.com/office/drawing/2014/main" id="{C1B3BD14-C1D6-4D34-89BD-BB4DED1089AD}"/>
              </a:ext>
            </a:extLst>
          </p:cNvPr>
          <p:cNvSpPr>
            <a:spLocks noGrp="1"/>
          </p:cNvSpPr>
          <p:nvPr>
            <p:ph idx="1"/>
          </p:nvPr>
        </p:nvSpPr>
        <p:spPr>
          <a:xfrm>
            <a:off x="2450715" y="1606406"/>
            <a:ext cx="5224704" cy="499485"/>
          </a:xfrm>
        </p:spPr>
        <p:txBody>
          <a:bodyPr>
            <a:noAutofit/>
          </a:bodyPr>
          <a:lstStyle/>
          <a:p>
            <a:pPr marL="0" indent="0" algn="l" latinLnBrk="1">
              <a:buNone/>
            </a:pPr>
            <a:r>
              <a:rPr lang="tr-TR" sz="2000" b="0" i="0" dirty="0">
                <a:solidFill>
                  <a:srgbClr val="393939"/>
                </a:solidFill>
                <a:effectLst/>
              </a:rPr>
              <a:t>Bunu A-B-C  modeli ile açıklamak gerekirse,</a:t>
            </a:r>
          </a:p>
          <a:p>
            <a:endParaRPr lang="tr-TR" sz="2000" dirty="0"/>
          </a:p>
        </p:txBody>
      </p:sp>
      <p:sp>
        <p:nvSpPr>
          <p:cNvPr id="4" name="3 Altbilgi Yer Tutucusu"/>
          <p:cNvSpPr>
            <a:spLocks noGrp="1"/>
          </p:cNvSpPr>
          <p:nvPr>
            <p:ph type="ftr" sz="quarter" idx="11"/>
          </p:nvPr>
        </p:nvSpPr>
        <p:spPr/>
        <p:txBody>
          <a:bodyPr/>
          <a:lstStyle/>
          <a:p>
            <a:r>
              <a:rPr lang="tr-TR" dirty="0"/>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graphicFrame>
        <p:nvGraphicFramePr>
          <p:cNvPr id="6" name="5 Diyagram"/>
          <p:cNvGraphicFramePr/>
          <p:nvPr/>
        </p:nvGraphicFramePr>
        <p:xfrm>
          <a:off x="1551709" y="2466110"/>
          <a:ext cx="7051963" cy="2245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236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0F0883-67C0-463A-B867-8AA7F9342DB1}"/>
              </a:ext>
            </a:extLst>
          </p:cNvPr>
          <p:cNvSpPr>
            <a:spLocks noGrp="1"/>
          </p:cNvSpPr>
          <p:nvPr>
            <p:ph type="title"/>
          </p:nvPr>
        </p:nvSpPr>
        <p:spPr>
          <a:xfrm>
            <a:off x="3032607" y="609600"/>
            <a:ext cx="4102484" cy="1108364"/>
          </a:xfrm>
        </p:spPr>
        <p:txBody>
          <a:bodyPr/>
          <a:lstStyle/>
          <a:p>
            <a:r>
              <a:rPr lang="tr-TR" b="1" dirty="0">
                <a:solidFill>
                  <a:srgbClr val="212529"/>
                </a:solidFill>
              </a:rPr>
              <a:t>ABC Modeli</a:t>
            </a:r>
            <a:endParaRPr lang="tr-TR" dirty="0"/>
          </a:p>
        </p:txBody>
      </p:sp>
      <p:sp>
        <p:nvSpPr>
          <p:cNvPr id="3" name="İçerik Yer Tutucusu 2">
            <a:extLst>
              <a:ext uri="{FF2B5EF4-FFF2-40B4-BE49-F238E27FC236}">
                <a16:creationId xmlns:a16="http://schemas.microsoft.com/office/drawing/2014/main" id="{F4A3C11B-62F8-47E0-B840-BFB77C06AD53}"/>
              </a:ext>
            </a:extLst>
          </p:cNvPr>
          <p:cNvSpPr>
            <a:spLocks noGrp="1"/>
          </p:cNvSpPr>
          <p:nvPr>
            <p:ph idx="1"/>
          </p:nvPr>
        </p:nvSpPr>
        <p:spPr>
          <a:xfrm>
            <a:off x="247843" y="1855790"/>
            <a:ext cx="9311793" cy="3899016"/>
          </a:xfrm>
        </p:spPr>
        <p:txBody>
          <a:bodyPr/>
          <a:lstStyle/>
          <a:p>
            <a:pPr algn="just" latinLnBrk="1">
              <a:spcBef>
                <a:spcPts val="0"/>
              </a:spcBef>
              <a:buNone/>
            </a:pPr>
            <a:r>
              <a:rPr lang="tr-TR" sz="2000" b="0" i="0" dirty="0">
                <a:solidFill>
                  <a:srgbClr val="393939"/>
                </a:solidFill>
                <a:effectLst/>
              </a:rPr>
              <a:t>	A noktası, somut olarak görülebilen, işitilebilen bir durum veya olaydır. Gerçeklere </a:t>
            </a:r>
          </a:p>
          <a:p>
            <a:pPr algn="just" latinLnBrk="1">
              <a:spcBef>
                <a:spcPts val="0"/>
              </a:spcBef>
              <a:buNone/>
            </a:pPr>
            <a:r>
              <a:rPr lang="tr-TR" sz="2000" b="0" i="0" dirty="0">
                <a:solidFill>
                  <a:srgbClr val="393939"/>
                </a:solidFill>
                <a:effectLst/>
              </a:rPr>
              <a:t>	dayanır. B noktası ise soyut olarak var olan yorumlarımız/düşüncelerimizdir. Yaşanılan </a:t>
            </a:r>
          </a:p>
          <a:p>
            <a:pPr algn="just" latinLnBrk="1">
              <a:spcBef>
                <a:spcPts val="0"/>
              </a:spcBef>
              <a:buNone/>
            </a:pPr>
            <a:r>
              <a:rPr lang="tr-TR" sz="2000" b="0" i="0" dirty="0">
                <a:solidFill>
                  <a:srgbClr val="393939"/>
                </a:solidFill>
                <a:effectLst/>
              </a:rPr>
              <a:t>	olayla ilgili düşüncelerimiz duygularımızı belirler ve C noktasında verdiğimiz duygusal </a:t>
            </a:r>
          </a:p>
          <a:p>
            <a:pPr algn="just" latinLnBrk="1">
              <a:spcBef>
                <a:spcPts val="0"/>
              </a:spcBef>
              <a:buNone/>
            </a:pPr>
            <a:r>
              <a:rPr lang="tr-TR" sz="2000" b="0" i="0" dirty="0">
                <a:solidFill>
                  <a:srgbClr val="393939"/>
                </a:solidFill>
                <a:effectLst/>
              </a:rPr>
              <a:t>	tepki yanıt olarak karşımıza çıkmıştır.  </a:t>
            </a:r>
          </a:p>
          <a:p>
            <a:pPr algn="just" latinLnBrk="1">
              <a:spcBef>
                <a:spcPts val="0"/>
              </a:spcBef>
              <a:buNone/>
            </a:pPr>
            <a:r>
              <a:rPr lang="tr-TR" sz="2000" dirty="0">
                <a:solidFill>
                  <a:srgbClr val="393939"/>
                </a:solidFill>
              </a:rPr>
              <a:t>	</a:t>
            </a:r>
            <a:r>
              <a:rPr lang="tr-TR" sz="2000" b="0" i="0" dirty="0">
                <a:solidFill>
                  <a:srgbClr val="393939"/>
                </a:solidFill>
                <a:effectLst/>
              </a:rPr>
              <a:t>Sonuç olarak olayın hemen ardından gelen aşama duygu değildir, düşüncelerimizdir. B noktası, Olayla – duygu arasındaki bu ara kademedir ve sonucu belirler. Olaylar ve </a:t>
            </a:r>
          </a:p>
          <a:p>
            <a:pPr algn="just" latinLnBrk="1">
              <a:spcBef>
                <a:spcPts val="0"/>
              </a:spcBef>
              <a:buNone/>
            </a:pPr>
            <a:r>
              <a:rPr lang="tr-TR" sz="2000" dirty="0">
                <a:solidFill>
                  <a:srgbClr val="393939"/>
                </a:solidFill>
              </a:rPr>
              <a:t>	</a:t>
            </a:r>
            <a:r>
              <a:rPr lang="tr-TR" sz="2000" b="0" i="0" dirty="0">
                <a:solidFill>
                  <a:srgbClr val="393939"/>
                </a:solidFill>
                <a:effectLst/>
              </a:rPr>
              <a:t>duyguları yakalamak çok daha kolay olmasına karşın düşünceleri belirlemek (B </a:t>
            </a:r>
          </a:p>
          <a:p>
            <a:pPr algn="just" latinLnBrk="1">
              <a:spcBef>
                <a:spcPts val="0"/>
              </a:spcBef>
              <a:buNone/>
            </a:pPr>
            <a:r>
              <a:rPr lang="tr-TR" sz="2000" dirty="0">
                <a:solidFill>
                  <a:srgbClr val="393939"/>
                </a:solidFill>
              </a:rPr>
              <a:t>	</a:t>
            </a:r>
            <a:r>
              <a:rPr lang="tr-TR" sz="2000" b="0" i="0" dirty="0">
                <a:solidFill>
                  <a:srgbClr val="393939"/>
                </a:solidFill>
                <a:effectLst/>
              </a:rPr>
              <a:t>Noktasını) biraz daha çaba gerektirebilir</a:t>
            </a:r>
            <a:r>
              <a:rPr lang="tr-TR" b="0" i="0" dirty="0">
                <a:solidFill>
                  <a:srgbClr val="393939"/>
                </a:solidFill>
                <a:effectLst/>
              </a:rPr>
              <a:t>.</a:t>
            </a:r>
          </a:p>
        </p:txBody>
      </p:sp>
      <p:sp>
        <p:nvSpPr>
          <p:cNvPr id="4" name="3 Altbilgi Yer Tutucusu"/>
          <p:cNvSpPr>
            <a:spLocks noGrp="1"/>
          </p:cNvSpPr>
          <p:nvPr>
            <p:ph type="ftr" sz="quarter" idx="11"/>
          </p:nvPr>
        </p:nvSpPr>
        <p:spPr/>
        <p:txBody>
          <a:bodyPr/>
          <a:lstStyle/>
          <a:p>
            <a:r>
              <a:rPr lang="tr-TR" dirty="0"/>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14600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EAB87C-D741-4B24-954F-3461382278B1}"/>
              </a:ext>
            </a:extLst>
          </p:cNvPr>
          <p:cNvSpPr>
            <a:spLocks noGrp="1"/>
          </p:cNvSpPr>
          <p:nvPr>
            <p:ph type="title"/>
          </p:nvPr>
        </p:nvSpPr>
        <p:spPr>
          <a:xfrm>
            <a:off x="2797080" y="568036"/>
            <a:ext cx="4102484" cy="1094510"/>
          </a:xfrm>
        </p:spPr>
        <p:txBody>
          <a:bodyPr/>
          <a:lstStyle/>
          <a:p>
            <a:r>
              <a:rPr lang="tr-TR" b="1" dirty="0">
                <a:solidFill>
                  <a:srgbClr val="212529"/>
                </a:solidFill>
              </a:rPr>
              <a:t>ABC Modeli</a:t>
            </a:r>
            <a:endParaRPr lang="tr-TR" dirty="0"/>
          </a:p>
        </p:txBody>
      </p:sp>
      <p:sp>
        <p:nvSpPr>
          <p:cNvPr id="3" name="İçerik Yer Tutucusu 2">
            <a:extLst>
              <a:ext uri="{FF2B5EF4-FFF2-40B4-BE49-F238E27FC236}">
                <a16:creationId xmlns:a16="http://schemas.microsoft.com/office/drawing/2014/main" id="{9014B74C-4F23-4D68-A824-30A62B5CF0E2}"/>
              </a:ext>
            </a:extLst>
          </p:cNvPr>
          <p:cNvSpPr>
            <a:spLocks noGrp="1"/>
          </p:cNvSpPr>
          <p:nvPr>
            <p:ph idx="1"/>
          </p:nvPr>
        </p:nvSpPr>
        <p:spPr>
          <a:xfrm>
            <a:off x="581890" y="1758808"/>
            <a:ext cx="9531927" cy="4628139"/>
          </a:xfrm>
        </p:spPr>
        <p:txBody>
          <a:bodyPr>
            <a:noAutofit/>
          </a:bodyPr>
          <a:lstStyle/>
          <a:p>
            <a:pPr marL="0" indent="0" latinLnBrk="1">
              <a:spcBef>
                <a:spcPts val="0"/>
              </a:spcBef>
              <a:buNone/>
            </a:pPr>
            <a:r>
              <a:rPr lang="tr-TR" sz="2000" i="0" dirty="0">
                <a:solidFill>
                  <a:srgbClr val="393939"/>
                </a:solidFill>
                <a:effectLst/>
              </a:rPr>
              <a:t>Örneğin, </a:t>
            </a:r>
            <a:r>
              <a:rPr lang="tr-TR" sz="2000" b="0" i="0" dirty="0">
                <a:solidFill>
                  <a:srgbClr val="393939"/>
                </a:solidFill>
                <a:effectLst/>
              </a:rPr>
              <a:t>Aksam üzeri evinizde yalnız bir şekilde oturuyorsunuz. İçerideki odadan aniden  </a:t>
            </a:r>
          </a:p>
          <a:p>
            <a:pPr marL="0" indent="0" latinLnBrk="1">
              <a:spcBef>
                <a:spcPts val="0"/>
              </a:spcBef>
              <a:buNone/>
            </a:pPr>
            <a:r>
              <a:rPr lang="tr-TR" sz="2000" b="0" i="0" dirty="0">
                <a:solidFill>
                  <a:srgbClr val="393939"/>
                </a:solidFill>
                <a:effectLst/>
              </a:rPr>
              <a:t>çat diye bir gürültü geldi ve kapı kapandı. Gerçek hayatta aniden korku hissine kapılırsınız  </a:t>
            </a:r>
          </a:p>
          <a:p>
            <a:pPr marL="0" indent="0" latinLnBrk="1">
              <a:spcBef>
                <a:spcPts val="0"/>
              </a:spcBef>
              <a:buNone/>
            </a:pPr>
            <a:r>
              <a:rPr lang="tr-TR" sz="2000" b="0" i="0" dirty="0">
                <a:solidFill>
                  <a:srgbClr val="393939"/>
                </a:solidFill>
                <a:effectLst/>
              </a:rPr>
              <a:t>yani </a:t>
            </a:r>
            <a:r>
              <a:rPr lang="tr-TR" sz="2000" dirty="0">
                <a:solidFill>
                  <a:srgbClr val="393939"/>
                </a:solidFill>
              </a:rPr>
              <a:t> C </a:t>
            </a:r>
            <a:r>
              <a:rPr lang="tr-TR" sz="2000" b="0" i="0" dirty="0">
                <a:solidFill>
                  <a:srgbClr val="393939"/>
                </a:solidFill>
                <a:effectLst/>
              </a:rPr>
              <a:t>noktasına aniden gelirsiniz ve ardından ne olduğunu düşünürsünüz burada ;</a:t>
            </a:r>
          </a:p>
          <a:p>
            <a:pPr marL="0" indent="0" latinLnBrk="1">
              <a:buNone/>
            </a:pPr>
            <a:endParaRPr lang="tr-TR" sz="2000" b="0" i="0" dirty="0">
              <a:solidFill>
                <a:srgbClr val="393939"/>
              </a:solidFill>
              <a:effectLst/>
            </a:endParaRPr>
          </a:p>
          <a:p>
            <a:pPr latinLnBrk="1"/>
            <a:r>
              <a:rPr lang="tr-TR" sz="2000" b="0" i="0" dirty="0">
                <a:solidFill>
                  <a:srgbClr val="393939"/>
                </a:solidFill>
                <a:effectLst/>
              </a:rPr>
              <a:t>A    OLAY 		=&gt; </a:t>
            </a:r>
            <a:r>
              <a:rPr lang="tr-TR" sz="2000" dirty="0">
                <a:solidFill>
                  <a:srgbClr val="393939"/>
                </a:solidFill>
              </a:rPr>
              <a:t>	</a:t>
            </a:r>
            <a:r>
              <a:rPr lang="tr-TR" sz="2000" b="0" i="0" dirty="0">
                <a:solidFill>
                  <a:srgbClr val="393939"/>
                </a:solidFill>
                <a:effectLst/>
              </a:rPr>
              <a:t>kapının çarpması</a:t>
            </a:r>
          </a:p>
          <a:p>
            <a:pPr latinLnBrk="1"/>
            <a:endParaRPr lang="tr-TR" sz="2000" b="0" i="0" dirty="0">
              <a:solidFill>
                <a:srgbClr val="393939"/>
              </a:solidFill>
              <a:effectLst/>
            </a:endParaRPr>
          </a:p>
          <a:p>
            <a:pPr latinLnBrk="1"/>
            <a:r>
              <a:rPr lang="tr-TR" sz="2000" b="0" i="0" dirty="0">
                <a:solidFill>
                  <a:srgbClr val="393939"/>
                </a:solidFill>
                <a:effectLst/>
              </a:rPr>
              <a:t>B  DÜŞÜNCE 	=&gt;	 hırsız girmiş olabilir</a:t>
            </a:r>
          </a:p>
          <a:p>
            <a:pPr latinLnBrk="1"/>
            <a:endParaRPr lang="tr-TR" sz="2000" b="0" i="0" dirty="0">
              <a:solidFill>
                <a:srgbClr val="393939"/>
              </a:solidFill>
              <a:effectLst/>
            </a:endParaRPr>
          </a:p>
          <a:p>
            <a:pPr latinLnBrk="1"/>
            <a:r>
              <a:rPr lang="tr-TR" sz="2000" b="0" i="0" dirty="0">
                <a:solidFill>
                  <a:srgbClr val="393939"/>
                </a:solidFill>
                <a:effectLst/>
              </a:rPr>
              <a:t>C   DUYGU 	=&gt; 	korku </a:t>
            </a:r>
          </a:p>
          <a:p>
            <a:pPr>
              <a:buNone/>
            </a:pPr>
            <a:endParaRPr lang="tr-TR" sz="1600" b="1" dirty="0"/>
          </a:p>
        </p:txBody>
      </p:sp>
      <p:sp>
        <p:nvSpPr>
          <p:cNvPr id="4" name="3 Altbilgi Yer Tutucusu"/>
          <p:cNvSpPr>
            <a:spLocks noGrp="1"/>
          </p:cNvSpPr>
          <p:nvPr>
            <p:ph type="ftr" sz="quarter" idx="11"/>
          </p:nvPr>
        </p:nvSpPr>
        <p:spPr>
          <a:xfrm>
            <a:off x="663480" y="6193762"/>
            <a:ext cx="6297612" cy="365125"/>
          </a:xfrm>
        </p:spPr>
        <p:txBody>
          <a:bodyPr/>
          <a:lstStyle/>
          <a:p>
            <a:r>
              <a:rPr lang="tr-TR" dirty="0"/>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276859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EAB87C-D741-4B24-954F-3461382278B1}"/>
              </a:ext>
            </a:extLst>
          </p:cNvPr>
          <p:cNvSpPr>
            <a:spLocks noGrp="1"/>
          </p:cNvSpPr>
          <p:nvPr>
            <p:ph type="title"/>
          </p:nvPr>
        </p:nvSpPr>
        <p:spPr>
          <a:xfrm>
            <a:off x="2797080" y="568036"/>
            <a:ext cx="4102484" cy="1094510"/>
          </a:xfrm>
        </p:spPr>
        <p:txBody>
          <a:bodyPr/>
          <a:lstStyle/>
          <a:p>
            <a:r>
              <a:rPr lang="tr-TR" b="1" dirty="0">
                <a:solidFill>
                  <a:srgbClr val="212529"/>
                </a:solidFill>
              </a:rPr>
              <a:t>ABC Modeli</a:t>
            </a:r>
            <a:endParaRPr lang="tr-TR" dirty="0"/>
          </a:p>
        </p:txBody>
      </p:sp>
      <p:sp>
        <p:nvSpPr>
          <p:cNvPr id="3" name="İçerik Yer Tutucusu 2">
            <a:extLst>
              <a:ext uri="{FF2B5EF4-FFF2-40B4-BE49-F238E27FC236}">
                <a16:creationId xmlns:a16="http://schemas.microsoft.com/office/drawing/2014/main" id="{9014B74C-4F23-4D68-A824-30A62B5CF0E2}"/>
              </a:ext>
            </a:extLst>
          </p:cNvPr>
          <p:cNvSpPr>
            <a:spLocks noGrp="1"/>
          </p:cNvSpPr>
          <p:nvPr>
            <p:ph idx="1"/>
          </p:nvPr>
        </p:nvSpPr>
        <p:spPr>
          <a:xfrm>
            <a:off x="581891" y="1523280"/>
            <a:ext cx="9531927" cy="4628139"/>
          </a:xfrm>
        </p:spPr>
        <p:txBody>
          <a:bodyPr>
            <a:noAutofit/>
          </a:bodyPr>
          <a:lstStyle/>
          <a:p>
            <a:pPr latinLnBrk="1">
              <a:buNone/>
            </a:pPr>
            <a:r>
              <a:rPr lang="tr-TR" sz="2000" b="0" i="1" dirty="0">
                <a:solidFill>
                  <a:srgbClr val="393939"/>
                </a:solidFill>
                <a:effectLst/>
              </a:rPr>
              <a:t>Örneği tekrar yapılandırmak gerekirse;</a:t>
            </a:r>
            <a:r>
              <a:rPr lang="tr-TR" sz="2000" b="0" i="0" dirty="0">
                <a:solidFill>
                  <a:srgbClr val="393939"/>
                </a:solidFill>
                <a:effectLst/>
              </a:rPr>
              <a:t> </a:t>
            </a:r>
          </a:p>
          <a:p>
            <a:pPr latinLnBrk="1">
              <a:buNone/>
            </a:pPr>
            <a:endParaRPr lang="tr-TR" sz="2000" b="0" i="0" dirty="0">
              <a:solidFill>
                <a:srgbClr val="393939"/>
              </a:solidFill>
              <a:effectLst/>
            </a:endParaRPr>
          </a:p>
          <a:p>
            <a:pPr latinLnBrk="1"/>
            <a:r>
              <a:rPr lang="tr-TR" sz="2000" b="0" i="0" dirty="0">
                <a:solidFill>
                  <a:srgbClr val="393939"/>
                </a:solidFill>
                <a:effectLst/>
              </a:rPr>
              <a:t>A   OLAY 			=&gt;  	kapının çarpması</a:t>
            </a:r>
          </a:p>
          <a:p>
            <a:pPr latinLnBrk="1"/>
            <a:r>
              <a:rPr lang="tr-TR" sz="2000" b="0" i="0" dirty="0">
                <a:solidFill>
                  <a:srgbClr val="393939"/>
                </a:solidFill>
                <a:effectLst/>
              </a:rPr>
              <a:t>B   DÜŞÜNCE 		=&gt; 	cereyan </a:t>
            </a:r>
            <a:r>
              <a:rPr lang="tr-TR" sz="2000" dirty="0">
                <a:solidFill>
                  <a:srgbClr val="393939"/>
                </a:solidFill>
              </a:rPr>
              <a:t>olmuş</a:t>
            </a:r>
            <a:r>
              <a:rPr lang="tr-TR" sz="2000" b="0" i="0" dirty="0">
                <a:solidFill>
                  <a:srgbClr val="393939"/>
                </a:solidFill>
                <a:effectLst/>
              </a:rPr>
              <a:t> olabilir veya kedi çarpmış olabilir</a:t>
            </a:r>
          </a:p>
          <a:p>
            <a:pPr latinLnBrk="1"/>
            <a:r>
              <a:rPr lang="tr-TR" sz="2000" b="0" i="0" dirty="0">
                <a:solidFill>
                  <a:srgbClr val="393939"/>
                </a:solidFill>
                <a:effectLst/>
              </a:rPr>
              <a:t>C   DUYGU 		=&gt; 	iyilik hissi</a:t>
            </a:r>
          </a:p>
          <a:p>
            <a:pPr latinLnBrk="1">
              <a:buNone/>
            </a:pPr>
            <a:endParaRPr lang="tr-TR" sz="2000" b="0" i="0" dirty="0">
              <a:solidFill>
                <a:srgbClr val="393939"/>
              </a:solidFill>
              <a:effectLst/>
            </a:endParaRPr>
          </a:p>
          <a:p>
            <a:pPr latinLnBrk="1">
              <a:buNone/>
            </a:pPr>
            <a:r>
              <a:rPr lang="tr-TR" sz="2000" b="0" i="0" dirty="0">
                <a:solidFill>
                  <a:srgbClr val="393939"/>
                </a:solidFill>
                <a:effectLst/>
              </a:rPr>
              <a:t>A-B-C modelinde B noktasında düzgün bir yorumlama yapılırsa C noktasında oluşan </a:t>
            </a:r>
          </a:p>
          <a:p>
            <a:pPr latinLnBrk="1">
              <a:buNone/>
            </a:pPr>
            <a:r>
              <a:rPr lang="tr-TR" sz="2000" b="0" i="0" dirty="0">
                <a:solidFill>
                  <a:srgbClr val="393939"/>
                </a:solidFill>
                <a:effectLst/>
              </a:rPr>
              <a:t>duygularımızda olumlu yönde değişebilir. </a:t>
            </a:r>
          </a:p>
          <a:p>
            <a:pPr latinLnBrk="1">
              <a:buNone/>
            </a:pPr>
            <a:r>
              <a:rPr lang="tr-TR" sz="2000" b="1" i="0" dirty="0">
                <a:solidFill>
                  <a:srgbClr val="393939"/>
                </a:solidFill>
                <a:effectLst/>
              </a:rPr>
              <a:t>Sonuç olarak, </a:t>
            </a:r>
            <a:r>
              <a:rPr lang="tr-TR" sz="2000" b="1" dirty="0">
                <a:solidFill>
                  <a:srgbClr val="393939"/>
                </a:solidFill>
              </a:rPr>
              <a:t>bilişsel </a:t>
            </a:r>
            <a:r>
              <a:rPr lang="tr-TR" sz="2000" b="1" i="0" dirty="0">
                <a:solidFill>
                  <a:srgbClr val="393939"/>
                </a:solidFill>
                <a:effectLst/>
              </a:rPr>
              <a:t>model bize aklımıza gelen her düşüncenin doğru olmadığını ve </a:t>
            </a:r>
          </a:p>
          <a:p>
            <a:pPr latinLnBrk="1">
              <a:buNone/>
            </a:pPr>
            <a:r>
              <a:rPr lang="tr-TR" sz="2000" b="1" i="0" dirty="0">
                <a:solidFill>
                  <a:srgbClr val="393939"/>
                </a:solidFill>
                <a:effectLst/>
              </a:rPr>
              <a:t>tepkisel olmamamız gerektiğini  bu model ile açıklamıştır.</a:t>
            </a:r>
          </a:p>
          <a:p>
            <a:endParaRPr lang="tr-TR" sz="1600" b="1" dirty="0"/>
          </a:p>
        </p:txBody>
      </p:sp>
      <p:sp>
        <p:nvSpPr>
          <p:cNvPr id="4" name="3 Altbilgi Yer Tutucusu"/>
          <p:cNvSpPr>
            <a:spLocks noGrp="1"/>
          </p:cNvSpPr>
          <p:nvPr>
            <p:ph type="ftr" sz="quarter" idx="11"/>
          </p:nvPr>
        </p:nvSpPr>
        <p:spPr>
          <a:xfrm>
            <a:off x="663480" y="6193762"/>
            <a:ext cx="6297612" cy="365125"/>
          </a:xfrm>
        </p:spPr>
        <p:txBody>
          <a:bodyPr/>
          <a:lstStyle/>
          <a:p>
            <a:r>
              <a:rPr lang="tr-TR" dirty="0"/>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276859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FD235-1927-4505-94A3-FFD329DFABA0}"/>
              </a:ext>
            </a:extLst>
          </p:cNvPr>
          <p:cNvSpPr>
            <a:spLocks noGrp="1"/>
          </p:cNvSpPr>
          <p:nvPr>
            <p:ph type="title"/>
          </p:nvPr>
        </p:nvSpPr>
        <p:spPr>
          <a:xfrm>
            <a:off x="2007371" y="651164"/>
            <a:ext cx="8596668" cy="1320800"/>
          </a:xfrm>
        </p:spPr>
        <p:txBody>
          <a:bodyPr/>
          <a:lstStyle/>
          <a:p>
            <a:r>
              <a:rPr lang="tr-TR" sz="3600" b="1" dirty="0">
                <a:effectLst/>
                <a:latin typeface="Calibri" panose="020F0502020204030204" pitchFamily="34" charset="0"/>
                <a:ea typeface="SimSun" panose="02010600030101010101" pitchFamily="2" charset="-122"/>
              </a:rPr>
              <a:t>	Düşünceler</a:t>
            </a:r>
            <a:br>
              <a:rPr lang="tr-TR" sz="3600" b="1" dirty="0">
                <a:effectLst/>
                <a:latin typeface="Calibri" panose="020F0502020204030204" pitchFamily="34" charset="0"/>
                <a:ea typeface="SimSun" panose="02010600030101010101" pitchFamily="2" charset="-122"/>
              </a:rPr>
            </a:br>
            <a:endParaRPr lang="tr-TR" dirty="0"/>
          </a:p>
        </p:txBody>
      </p:sp>
      <p:sp>
        <p:nvSpPr>
          <p:cNvPr id="3" name="İçerik Yer Tutucusu 2">
            <a:extLst>
              <a:ext uri="{FF2B5EF4-FFF2-40B4-BE49-F238E27FC236}">
                <a16:creationId xmlns:a16="http://schemas.microsoft.com/office/drawing/2014/main" id="{880E9F97-9014-43C7-AAE0-3E7E5D5246F7}"/>
              </a:ext>
            </a:extLst>
          </p:cNvPr>
          <p:cNvSpPr>
            <a:spLocks noGrp="1"/>
          </p:cNvSpPr>
          <p:nvPr>
            <p:ph idx="1"/>
          </p:nvPr>
        </p:nvSpPr>
        <p:spPr>
          <a:xfrm>
            <a:off x="1519591" y="2038969"/>
            <a:ext cx="6710009" cy="1686869"/>
          </a:xfrm>
        </p:spPr>
        <p:txBody>
          <a:bodyPr>
            <a:normAutofit/>
          </a:bodyPr>
          <a:lstStyle/>
          <a:p>
            <a:r>
              <a:rPr lang="tr-TR" sz="2400" b="1" dirty="0">
                <a:effectLst/>
                <a:latin typeface="Calibri" panose="020F0502020204030204" pitchFamily="34" charset="0"/>
                <a:ea typeface="SimSun" panose="02010600030101010101" pitchFamily="2" charset="-122"/>
              </a:rPr>
              <a:t>Akılcı Düşünceler</a:t>
            </a:r>
          </a:p>
          <a:p>
            <a:pPr marL="0" indent="0">
              <a:buNone/>
            </a:pPr>
            <a:endParaRPr lang="tr-TR" sz="2400" b="1" dirty="0">
              <a:effectLst/>
              <a:latin typeface="Calibri" panose="020F0502020204030204" pitchFamily="34" charset="0"/>
              <a:ea typeface="SimSun" panose="02010600030101010101" pitchFamily="2" charset="-122"/>
            </a:endParaRPr>
          </a:p>
          <a:p>
            <a:r>
              <a:rPr lang="tr-TR" sz="2400" b="1" dirty="0">
                <a:effectLst/>
                <a:latin typeface="Calibri" panose="020F0502020204030204" pitchFamily="34" charset="0"/>
                <a:ea typeface="SimSun" panose="02010600030101010101" pitchFamily="2" charset="-122"/>
              </a:rPr>
              <a:t>Akılcı Olmayan Düşünceler</a:t>
            </a:r>
          </a:p>
        </p:txBody>
      </p:sp>
      <p:sp>
        <p:nvSpPr>
          <p:cNvPr id="4" name="3 Altbilgi Yer Tutucusu"/>
          <p:cNvSpPr>
            <a:spLocks noGrp="1"/>
          </p:cNvSpPr>
          <p:nvPr>
            <p:ph type="ftr" sz="quarter" idx="11"/>
          </p:nvPr>
        </p:nvSpPr>
        <p:spPr/>
        <p:txBody>
          <a:bodyPr/>
          <a:lstStyle/>
          <a:p>
            <a:r>
              <a:rPr lang="tr-TR" dirty="0"/>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97193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5095B7-AD33-4260-8776-DA673242AAFE}"/>
              </a:ext>
            </a:extLst>
          </p:cNvPr>
          <p:cNvSpPr>
            <a:spLocks noGrp="1"/>
          </p:cNvSpPr>
          <p:nvPr>
            <p:ph type="title"/>
          </p:nvPr>
        </p:nvSpPr>
        <p:spPr/>
        <p:txBody>
          <a:bodyPr/>
          <a:lstStyle/>
          <a:p>
            <a:pPr algn="ctr"/>
            <a:r>
              <a:rPr lang="tr-TR" dirty="0">
                <a:solidFill>
                  <a:schemeClr val="accent3">
                    <a:lumMod val="60000"/>
                    <a:lumOff val="40000"/>
                  </a:schemeClr>
                </a:solidFill>
              </a:rPr>
              <a:t>Duygular</a:t>
            </a:r>
          </a:p>
        </p:txBody>
      </p:sp>
      <p:sp>
        <p:nvSpPr>
          <p:cNvPr id="3" name="İçerik Yer Tutucusu 2">
            <a:extLst>
              <a:ext uri="{FF2B5EF4-FFF2-40B4-BE49-F238E27FC236}">
                <a16:creationId xmlns:a16="http://schemas.microsoft.com/office/drawing/2014/main" id="{FAB46B76-2B36-467A-B4E1-D7070A38C157}"/>
              </a:ext>
            </a:extLst>
          </p:cNvPr>
          <p:cNvSpPr>
            <a:spLocks noGrp="1"/>
          </p:cNvSpPr>
          <p:nvPr>
            <p:ph idx="1"/>
          </p:nvPr>
        </p:nvSpPr>
        <p:spPr>
          <a:xfrm>
            <a:off x="871298" y="1675680"/>
            <a:ext cx="8596668" cy="3880773"/>
          </a:xfrm>
        </p:spPr>
        <p:txBody>
          <a:bodyPr>
            <a:normAutofit/>
          </a:bodyPr>
          <a:lstStyle/>
          <a:p>
            <a:r>
              <a:rPr lang="tr-TR" sz="2000" spc="-35" dirty="0">
                <a:cs typeface="Lucida Sans Unicode"/>
              </a:rPr>
              <a:t>Duygular;</a:t>
            </a:r>
            <a:r>
              <a:rPr lang="tr-TR" sz="2000" spc="-110" dirty="0">
                <a:cs typeface="Lucida Sans Unicode"/>
              </a:rPr>
              <a:t> </a:t>
            </a:r>
            <a:r>
              <a:rPr lang="tr-TR" sz="2000" spc="-25" dirty="0">
                <a:cs typeface="Lucida Sans Unicode"/>
              </a:rPr>
              <a:t>bir</a:t>
            </a:r>
            <a:r>
              <a:rPr lang="tr-TR" sz="2000" spc="-90" dirty="0">
                <a:cs typeface="Lucida Sans Unicode"/>
              </a:rPr>
              <a:t> </a:t>
            </a:r>
            <a:r>
              <a:rPr lang="tr-TR" sz="2000" spc="-60" dirty="0">
                <a:cs typeface="Lucida Sans Unicode"/>
              </a:rPr>
              <a:t>kişi</a:t>
            </a:r>
            <a:r>
              <a:rPr lang="tr-TR" sz="2000" spc="-90" dirty="0">
                <a:cs typeface="Lucida Sans Unicode"/>
              </a:rPr>
              <a:t> </a:t>
            </a:r>
            <a:r>
              <a:rPr lang="tr-TR" sz="2000" spc="-25" dirty="0">
                <a:cs typeface="Lucida Sans Unicode"/>
              </a:rPr>
              <a:t>tarafından,</a:t>
            </a:r>
            <a:r>
              <a:rPr lang="tr-TR" sz="2000" spc="-85" dirty="0">
                <a:cs typeface="Lucida Sans Unicode"/>
              </a:rPr>
              <a:t> </a:t>
            </a:r>
            <a:r>
              <a:rPr lang="tr-TR" sz="2000" spc="-25" dirty="0">
                <a:cs typeface="Lucida Sans Unicode"/>
              </a:rPr>
              <a:t>birine</a:t>
            </a:r>
            <a:r>
              <a:rPr lang="tr-TR" sz="2000" spc="-130" dirty="0">
                <a:cs typeface="Lucida Sans Unicode"/>
              </a:rPr>
              <a:t> </a:t>
            </a:r>
            <a:r>
              <a:rPr lang="tr-TR" sz="2000" spc="-5" dirty="0">
                <a:cs typeface="Lucida Sans Unicode"/>
              </a:rPr>
              <a:t>veya</a:t>
            </a:r>
            <a:r>
              <a:rPr lang="tr-TR" sz="2000" spc="-95" dirty="0">
                <a:cs typeface="Lucida Sans Unicode"/>
              </a:rPr>
              <a:t> </a:t>
            </a:r>
            <a:r>
              <a:rPr lang="tr-TR" sz="2000" spc="-25" dirty="0">
                <a:cs typeface="Lucida Sans Unicode"/>
              </a:rPr>
              <a:t>bir </a:t>
            </a:r>
            <a:r>
              <a:rPr lang="tr-TR" sz="2000" spc="-15" dirty="0">
                <a:cs typeface="Lucida Sans Unicode"/>
              </a:rPr>
              <a:t>şeye </a:t>
            </a:r>
            <a:r>
              <a:rPr lang="tr-TR" sz="2000" spc="-25" dirty="0">
                <a:cs typeface="Lucida Sans Unicode"/>
              </a:rPr>
              <a:t>yöneltilen </a:t>
            </a:r>
            <a:r>
              <a:rPr lang="tr-TR" sz="2000" spc="-35" dirty="0">
                <a:cs typeface="Lucida Sans Unicode"/>
              </a:rPr>
              <a:t>hislerdir.</a:t>
            </a:r>
          </a:p>
          <a:p>
            <a:r>
              <a:rPr lang="tr-TR" sz="2000" dirty="0">
                <a:solidFill>
                  <a:schemeClr val="tx1"/>
                </a:solidFill>
                <a:latin typeface="Calibri" panose="020F0502020204030204" pitchFamily="34" charset="0"/>
              </a:rPr>
              <a:t>Duygu, “belli bir uyaran karşısında genellikle içsel olarak belirip davranışsal tepkilere yol açan yapılandırılmış hisler” olarak da tanımlanabilir. </a:t>
            </a:r>
          </a:p>
          <a:p>
            <a:pPr marL="0" indent="0">
              <a:buNone/>
            </a:pPr>
            <a:br>
              <a:rPr lang="tr-TR" sz="2000" dirty="0">
                <a:solidFill>
                  <a:schemeClr val="tx1"/>
                </a:solidFill>
                <a:latin typeface="Calibri" panose="020F0502020204030204" pitchFamily="34" charset="0"/>
              </a:rPr>
            </a:br>
            <a:r>
              <a:rPr lang="tr-TR" sz="2000" dirty="0">
                <a:solidFill>
                  <a:schemeClr val="tx1"/>
                </a:solidFill>
                <a:latin typeface="Calibri" panose="020F0502020204030204" pitchFamily="34" charset="0"/>
              </a:rPr>
              <a:t> </a:t>
            </a:r>
            <a:br>
              <a:rPr lang="tr-TR" sz="2000" dirty="0">
                <a:solidFill>
                  <a:schemeClr val="tx1"/>
                </a:solidFill>
                <a:latin typeface="Calibri" panose="020F0502020204030204" pitchFamily="34" charset="0"/>
              </a:rPr>
            </a:br>
            <a:endParaRPr lang="tr-TR" sz="2000" dirty="0"/>
          </a:p>
        </p:txBody>
      </p:sp>
      <p:pic>
        <p:nvPicPr>
          <p:cNvPr id="4" name="Resim 3">
            <a:extLst>
              <a:ext uri="{FF2B5EF4-FFF2-40B4-BE49-F238E27FC236}">
                <a16:creationId xmlns:a16="http://schemas.microsoft.com/office/drawing/2014/main" id="{ACC05C5B-4ACA-4EA5-837F-ECF6A6CDA9A8}"/>
              </a:ext>
            </a:extLst>
          </p:cNvPr>
          <p:cNvPicPr>
            <a:picLocks noChangeAspect="1"/>
          </p:cNvPicPr>
          <p:nvPr/>
        </p:nvPicPr>
        <p:blipFill>
          <a:blip r:embed="rId2" cstate="print"/>
          <a:stretch>
            <a:fillRect/>
          </a:stretch>
        </p:blipFill>
        <p:spPr>
          <a:xfrm>
            <a:off x="2888244" y="3123363"/>
            <a:ext cx="4340728" cy="2682472"/>
          </a:xfrm>
          <a:prstGeom prst="rect">
            <a:avLst/>
          </a:prstGeom>
        </p:spPr>
      </p:pic>
      <p:sp>
        <p:nvSpPr>
          <p:cNvPr id="5" name="4 Altbilgi Yer Tutucusu"/>
          <p:cNvSpPr>
            <a:spLocks noGrp="1"/>
          </p:cNvSpPr>
          <p:nvPr>
            <p:ph type="ftr" sz="quarter" idx="11"/>
          </p:nvPr>
        </p:nvSpPr>
        <p:spPr/>
        <p:txBody>
          <a:bodyPr/>
          <a:lstStyle/>
          <a:p>
            <a:r>
              <a:rPr lang="tr-TR"/>
              <a:t>Çankaya Rehberlik ve Araştırma Merkezi</a:t>
            </a:r>
          </a:p>
        </p:txBody>
      </p:sp>
      <p:pic>
        <p:nvPicPr>
          <p:cNvPr id="6" name="8 Resim" descr="LOGO (1).png"/>
          <p:cNvPicPr/>
          <p:nvPr/>
        </p:nvPicPr>
        <p:blipFill>
          <a:blip r:embed="rId3"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851003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EAB87C-D741-4B24-954F-3461382278B1}"/>
              </a:ext>
            </a:extLst>
          </p:cNvPr>
          <p:cNvSpPr>
            <a:spLocks noGrp="1"/>
          </p:cNvSpPr>
          <p:nvPr>
            <p:ph type="title"/>
          </p:nvPr>
        </p:nvSpPr>
        <p:spPr>
          <a:xfrm>
            <a:off x="2416480" y="226734"/>
            <a:ext cx="7027771" cy="1094510"/>
          </a:xfrm>
        </p:spPr>
        <p:txBody>
          <a:bodyPr>
            <a:normAutofit fontScale="90000"/>
          </a:bodyPr>
          <a:lstStyle/>
          <a:p>
            <a:r>
              <a:rPr lang="tr-TR" sz="3600" b="1" dirty="0">
                <a:effectLst/>
                <a:latin typeface="Calibri" panose="020F0502020204030204" pitchFamily="34" charset="0"/>
                <a:ea typeface="SimSun" panose="02010600030101010101" pitchFamily="2" charset="-122"/>
              </a:rPr>
              <a:t>Akılcı Olmayan Düşünceler</a:t>
            </a:r>
            <a:br>
              <a:rPr lang="tr-TR" sz="3600" b="1" dirty="0">
                <a:effectLst/>
                <a:latin typeface="Calibri" panose="020F0502020204030204" pitchFamily="34" charset="0"/>
                <a:ea typeface="SimSun" panose="02010600030101010101" pitchFamily="2" charset="-122"/>
              </a:rPr>
            </a:br>
            <a:endParaRPr lang="tr-TR" dirty="0"/>
          </a:p>
        </p:txBody>
      </p:sp>
      <p:sp>
        <p:nvSpPr>
          <p:cNvPr id="3" name="İçerik Yer Tutucusu 2">
            <a:extLst>
              <a:ext uri="{FF2B5EF4-FFF2-40B4-BE49-F238E27FC236}">
                <a16:creationId xmlns:a16="http://schemas.microsoft.com/office/drawing/2014/main" id="{9014B74C-4F23-4D68-A824-30A62B5CF0E2}"/>
              </a:ext>
            </a:extLst>
          </p:cNvPr>
          <p:cNvSpPr>
            <a:spLocks noGrp="1"/>
          </p:cNvSpPr>
          <p:nvPr>
            <p:ph idx="1"/>
          </p:nvPr>
        </p:nvSpPr>
        <p:spPr>
          <a:xfrm>
            <a:off x="1411187" y="1002468"/>
            <a:ext cx="8592623" cy="4628139"/>
          </a:xfrm>
        </p:spPr>
        <p:txBody>
          <a:bodyPr>
            <a:noAutofit/>
          </a:bodyPr>
          <a:lstStyle/>
          <a:p>
            <a:pPr>
              <a:buNone/>
            </a:pPr>
            <a:r>
              <a:rPr lang="tr-TR" sz="1600" b="1" dirty="0"/>
              <a:t>1.	</a:t>
            </a:r>
            <a:r>
              <a:rPr lang="tr-TR" b="1" dirty="0"/>
              <a:t>Aşırı Genelleme: </a:t>
            </a:r>
            <a:r>
              <a:rPr lang="tr-TR" dirty="0"/>
              <a:t>Her zaman, hiçbir zaman, herkes, her şey, hiç kimse ile başlayan genellikle olumsuz yargılar içeren biçimde düşünme. “Başım her zaman belaya giriyor.”</a:t>
            </a:r>
          </a:p>
          <a:p>
            <a:pPr>
              <a:buNone/>
            </a:pPr>
            <a:r>
              <a:rPr lang="tr-TR" b="1" dirty="0"/>
              <a:t>2.	Üstüne Alma (Kişiselleştirme): </a:t>
            </a:r>
            <a:r>
              <a:rPr lang="tr-TR" dirty="0"/>
              <a:t>Elinde yeterli kanıt olmadığı halde olumsuz olaylarda kendini sorumlu tutma. “Bu benim yüzümden oldu” gibi ifadelerle gereksiz yere suçluluk duyma.</a:t>
            </a:r>
          </a:p>
          <a:p>
            <a:pPr>
              <a:buNone/>
            </a:pPr>
            <a:r>
              <a:rPr lang="tr-TR" b="1" dirty="0"/>
              <a:t>3.	Kutuplaştırma: </a:t>
            </a:r>
            <a:r>
              <a:rPr lang="tr-TR" dirty="0" err="1"/>
              <a:t>îki</a:t>
            </a:r>
            <a:r>
              <a:rPr lang="tr-TR" dirty="0"/>
              <a:t> aşırı uçta düşünme. “Ya hep, ya hiç.” biçiminde düşünme. “Bir davranış ya doğrudur ya yanlıştır.” deme.</a:t>
            </a:r>
          </a:p>
          <a:p>
            <a:pPr>
              <a:buNone/>
            </a:pPr>
            <a:r>
              <a:rPr lang="tr-TR" b="1" dirty="0"/>
              <a:t>4 . </a:t>
            </a:r>
            <a:r>
              <a:rPr lang="tr-TR" b="1" dirty="0" err="1"/>
              <a:t>Felaketleştirme</a:t>
            </a:r>
            <a:r>
              <a:rPr lang="tr-TR" b="1" dirty="0"/>
              <a:t>: </a:t>
            </a:r>
            <a:r>
              <a:rPr lang="tr-TR" dirty="0"/>
              <a:t>Hataları ve sorumlulukları büyüterek, bunların olumlu tarafları görmeme. “Bu benim için felaket olur.” Deme.</a:t>
            </a:r>
          </a:p>
          <a:p>
            <a:pPr>
              <a:buNone/>
            </a:pPr>
            <a:r>
              <a:rPr lang="tr-TR" dirty="0"/>
              <a:t>5.	</a:t>
            </a:r>
            <a:r>
              <a:rPr lang="tr-TR" b="1" dirty="0"/>
              <a:t>Olumsuz Sonuç Çıkarma: </a:t>
            </a:r>
            <a:r>
              <a:rPr lang="tr-TR" dirty="0"/>
              <a:t>Yeterli kanıt olmadığı halde hemen olumsuz bir sonuç çıkarma. Yolda sizi görmeden geçen bir tanıdığınızın bunu bilerek sizi görmek istemediği için yapıldığını düşünme.</a:t>
            </a:r>
          </a:p>
          <a:p>
            <a:pPr>
              <a:buNone/>
            </a:pPr>
            <a:r>
              <a:rPr lang="tr-TR" b="1" dirty="0"/>
              <a:t>6.	Olumluyu Değiştirme: </a:t>
            </a:r>
            <a:r>
              <a:rPr lang="tr-TR" dirty="0"/>
              <a:t>Olumlu bir olayı çarpıtma, olumluları önemsiz hale getirip, olumsuz olanı ortaya çıkarmak.</a:t>
            </a:r>
          </a:p>
          <a:p>
            <a:pPr>
              <a:buNone/>
            </a:pPr>
            <a:r>
              <a:rPr lang="tr-TR" b="1" dirty="0"/>
              <a:t>7.	</a:t>
            </a:r>
            <a:r>
              <a:rPr lang="tr-TR" b="1" dirty="0" err="1"/>
              <a:t>Meli</a:t>
            </a:r>
            <a:r>
              <a:rPr lang="tr-TR" b="1" dirty="0"/>
              <a:t>, </a:t>
            </a:r>
            <a:r>
              <a:rPr lang="tr-TR" b="1" dirty="0" err="1"/>
              <a:t>Malrih</a:t>
            </a:r>
            <a:r>
              <a:rPr lang="tr-TR" b="1" dirty="0"/>
              <a:t> Düşünme: </a:t>
            </a:r>
            <a:r>
              <a:rPr lang="tr-TR" dirty="0"/>
              <a:t>Kendimiz ve başkaları için zorunluluk, bildiren tarzda düşünme. “Hep başarılı olmalıyım.”</a:t>
            </a:r>
          </a:p>
        </p:txBody>
      </p:sp>
      <p:sp>
        <p:nvSpPr>
          <p:cNvPr id="4" name="3 Altbilgi Yer Tutucusu"/>
          <p:cNvSpPr>
            <a:spLocks noGrp="1"/>
          </p:cNvSpPr>
          <p:nvPr>
            <p:ph type="ftr" sz="quarter" idx="11"/>
          </p:nvPr>
        </p:nvSpPr>
        <p:spPr>
          <a:xfrm>
            <a:off x="663480" y="6193762"/>
            <a:ext cx="6297612" cy="365125"/>
          </a:xfrm>
        </p:spPr>
        <p:txBody>
          <a:bodyPr/>
          <a:lstStyle/>
          <a:p>
            <a:r>
              <a:rPr lang="tr-TR" dirty="0"/>
              <a:t>Çankaya Rehberlik ve Araştırma Merkezi</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84513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76509" y="4285397"/>
            <a:ext cx="5654012" cy="2378523"/>
          </a:xfrm>
        </p:spPr>
        <p:txBody>
          <a:bodyPr>
            <a:normAutofit fontScale="85000" lnSpcReduction="20000"/>
          </a:bodyPr>
          <a:lstStyle/>
          <a:p>
            <a:pPr algn="ctr">
              <a:buNone/>
            </a:pPr>
            <a:r>
              <a:rPr lang="tr-TR" sz="2800" b="1" dirty="0"/>
              <a:t>Çankaya Rehberlik ve Araştırma Merkezi</a:t>
            </a:r>
          </a:p>
          <a:p>
            <a:pPr>
              <a:buNone/>
            </a:pPr>
            <a:endParaRPr lang="tr-TR" dirty="0"/>
          </a:p>
          <a:p>
            <a:pPr>
              <a:buNone/>
            </a:pPr>
            <a:r>
              <a:rPr lang="tr-TR" b="1" dirty="0"/>
              <a:t>                           Tel              </a:t>
            </a:r>
            <a:r>
              <a:rPr lang="tr-TR" dirty="0"/>
              <a:t>:  0312 466 67 76</a:t>
            </a:r>
          </a:p>
          <a:p>
            <a:pPr>
              <a:buNone/>
            </a:pPr>
            <a:r>
              <a:rPr lang="tr-TR" b="1" dirty="0"/>
              <a:t>                           E-Posta      </a:t>
            </a:r>
            <a:r>
              <a:rPr lang="tr-TR" dirty="0"/>
              <a:t>:</a:t>
            </a:r>
            <a:r>
              <a:rPr lang="tr-TR" b="1" dirty="0"/>
              <a:t> </a:t>
            </a:r>
            <a:r>
              <a:rPr lang="tr-TR" dirty="0" err="1"/>
              <a:t>cankayarampdr</a:t>
            </a:r>
            <a:r>
              <a:rPr lang="tr-TR" dirty="0"/>
              <a:t>@</a:t>
            </a:r>
            <a:r>
              <a:rPr lang="tr-TR" dirty="0" err="1"/>
              <a:t>gmail</a:t>
            </a:r>
            <a:r>
              <a:rPr lang="tr-TR" dirty="0"/>
              <a:t>.com</a:t>
            </a:r>
          </a:p>
          <a:p>
            <a:pPr>
              <a:buNone/>
            </a:pPr>
            <a:r>
              <a:rPr lang="tr-TR" dirty="0"/>
              <a:t>                            </a:t>
            </a:r>
            <a:r>
              <a:rPr lang="tr-TR" b="1" dirty="0"/>
              <a:t>İnternet    </a:t>
            </a:r>
            <a:r>
              <a:rPr lang="tr-TR" dirty="0"/>
              <a:t>:  www.</a:t>
            </a:r>
            <a:r>
              <a:rPr lang="tr-TR" dirty="0" err="1"/>
              <a:t>cankayaram</a:t>
            </a:r>
            <a:r>
              <a:rPr lang="tr-TR" dirty="0"/>
              <a:t>.</a:t>
            </a:r>
            <a:r>
              <a:rPr lang="tr-TR" dirty="0" err="1"/>
              <a:t>meb</a:t>
            </a:r>
            <a:r>
              <a:rPr lang="tr-TR" dirty="0"/>
              <a:t>.k12.tr</a:t>
            </a:r>
          </a:p>
          <a:p>
            <a:pPr>
              <a:buNone/>
            </a:pPr>
            <a:r>
              <a:rPr lang="tr-TR" dirty="0"/>
              <a:t>                            </a:t>
            </a:r>
            <a:r>
              <a:rPr lang="tr-TR" b="1" dirty="0" err="1"/>
              <a:t>İnstagram</a:t>
            </a:r>
            <a:r>
              <a:rPr lang="tr-TR" b="1" dirty="0"/>
              <a:t> </a:t>
            </a:r>
            <a:r>
              <a:rPr lang="tr-TR" dirty="0"/>
              <a:t>:  @</a:t>
            </a:r>
            <a:r>
              <a:rPr lang="tr-TR" dirty="0" err="1"/>
              <a:t>cankayaram</a:t>
            </a:r>
            <a:endParaRPr lang="tr-TR" dirty="0"/>
          </a:p>
          <a:p>
            <a:pPr>
              <a:buNone/>
            </a:pPr>
            <a:r>
              <a:rPr lang="tr-TR" dirty="0"/>
              <a:t>                            </a:t>
            </a:r>
            <a:r>
              <a:rPr lang="tr-TR" b="1" dirty="0" err="1"/>
              <a:t>Twitter</a:t>
            </a:r>
            <a:r>
              <a:rPr lang="tr-TR" dirty="0"/>
              <a:t>      :  @cankayaram</a:t>
            </a:r>
          </a:p>
          <a:p>
            <a:endParaRPr lang="tr-TR" dirty="0"/>
          </a:p>
        </p:txBody>
      </p:sp>
      <p:pic>
        <p:nvPicPr>
          <p:cNvPr id="4" name="0 Resim" descr="ÇANKAYA RAM LOGO.png"/>
          <p:cNvPicPr>
            <a:picLocks noGrp="1"/>
          </p:cNvPicPr>
          <p:nvPr>
            <p:ph idx="1"/>
          </p:nvPr>
        </p:nvPicPr>
        <p:blipFill>
          <a:blip r:embed="rId2" cstate="print"/>
          <a:stretch>
            <a:fillRect/>
          </a:stretch>
        </p:blipFill>
        <p:spPr>
          <a:xfrm>
            <a:off x="3460155" y="194080"/>
            <a:ext cx="4059761" cy="3833884"/>
          </a:xfrm>
          <a:prstGeom prst="rect">
            <a:avLst/>
          </a:prstGeom>
        </p:spPr>
      </p:pic>
      <p:sp>
        <p:nvSpPr>
          <p:cNvPr id="6" name="5 Altbilgi Yer Tutucusu"/>
          <p:cNvSpPr>
            <a:spLocks noGrp="1"/>
          </p:cNvSpPr>
          <p:nvPr>
            <p:ph type="ftr" sz="quarter" idx="11"/>
          </p:nvPr>
        </p:nvSpPr>
        <p:spPr/>
        <p:txBody>
          <a:bodyPr/>
          <a:lstStyle/>
          <a:p>
            <a:r>
              <a:rPr lang="tr-TR"/>
              <a:t>Çankaya Rehberlik ve Araştırma Merkezi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15636" y="913985"/>
            <a:ext cx="5694219" cy="2340811"/>
          </a:xfrm>
          <a:prstGeom prst="rect">
            <a:avLst/>
          </a:prstGeom>
        </p:spPr>
        <p:txBody>
          <a:bodyPr vert="horz" wrap="square" lIns="0" tIns="159173" rIns="0" bIns="0" rtlCol="0">
            <a:spAutoFit/>
          </a:bodyPr>
          <a:lstStyle/>
          <a:p>
            <a:pPr marL="16933">
              <a:spcBef>
                <a:spcPts val="1253"/>
              </a:spcBef>
            </a:pPr>
            <a:endParaRPr lang="tr-TR" sz="2400" spc="-120" dirty="0">
              <a:cs typeface="Lucida Sans Unicode"/>
            </a:endParaRPr>
          </a:p>
          <a:p>
            <a:pPr marL="16933">
              <a:spcBef>
                <a:spcPts val="1253"/>
              </a:spcBef>
            </a:pPr>
            <a:r>
              <a:rPr sz="2400" spc="-120" dirty="0" err="1">
                <a:cs typeface="Lucida Sans Unicode"/>
              </a:rPr>
              <a:t>Y</a:t>
            </a:r>
            <a:r>
              <a:rPr sz="2400" spc="-53" dirty="0" err="1">
                <a:cs typeface="Lucida Sans Unicode"/>
              </a:rPr>
              <a:t>aygı</a:t>
            </a:r>
            <a:r>
              <a:rPr sz="2400" spc="-60" dirty="0" err="1">
                <a:cs typeface="Lucida Sans Unicode"/>
              </a:rPr>
              <a:t>n</a:t>
            </a:r>
            <a:r>
              <a:rPr sz="2400" spc="-152" dirty="0">
                <a:cs typeface="Lucida Sans Unicode"/>
              </a:rPr>
              <a:t> </a:t>
            </a:r>
            <a:r>
              <a:rPr sz="2400" spc="-60" dirty="0" err="1">
                <a:cs typeface="Lucida Sans Unicode"/>
              </a:rPr>
              <a:t>o</a:t>
            </a:r>
            <a:r>
              <a:rPr sz="2400" spc="-20" dirty="0" err="1">
                <a:cs typeface="Lucida Sans Unicode"/>
              </a:rPr>
              <a:t>l</a:t>
            </a:r>
            <a:r>
              <a:rPr sz="2400" spc="-33" dirty="0" err="1">
                <a:cs typeface="Lucida Sans Unicode"/>
              </a:rPr>
              <a:t>ara</a:t>
            </a:r>
            <a:r>
              <a:rPr sz="2400" spc="-27" dirty="0" err="1">
                <a:cs typeface="Lucida Sans Unicode"/>
              </a:rPr>
              <a:t>k</a:t>
            </a:r>
            <a:r>
              <a:rPr sz="2400" spc="-133" dirty="0">
                <a:cs typeface="Lucida Sans Unicode"/>
              </a:rPr>
              <a:t> </a:t>
            </a:r>
            <a:r>
              <a:rPr lang="tr-TR" sz="2400" spc="-113" dirty="0">
                <a:cs typeface="Lucida Sans Unicode"/>
              </a:rPr>
              <a:t>8</a:t>
            </a:r>
            <a:r>
              <a:rPr sz="2400" spc="-107" dirty="0">
                <a:cs typeface="Lucida Sans Unicode"/>
              </a:rPr>
              <a:t> </a:t>
            </a:r>
            <a:r>
              <a:rPr sz="2400" spc="-53" dirty="0">
                <a:cs typeface="Lucida Sans Unicode"/>
              </a:rPr>
              <a:t>t</a:t>
            </a:r>
            <a:r>
              <a:rPr sz="2400" spc="7" dirty="0">
                <a:cs typeface="Lucida Sans Unicode"/>
              </a:rPr>
              <a:t>e</a:t>
            </a:r>
            <a:r>
              <a:rPr sz="2400" spc="-7" dirty="0">
                <a:cs typeface="Lucida Sans Unicode"/>
              </a:rPr>
              <a:t>m</a:t>
            </a:r>
            <a:r>
              <a:rPr sz="2400" spc="7" dirty="0">
                <a:cs typeface="Lucida Sans Unicode"/>
              </a:rPr>
              <a:t>e</a:t>
            </a:r>
            <a:r>
              <a:rPr sz="2400" spc="-67" dirty="0">
                <a:cs typeface="Lucida Sans Unicode"/>
              </a:rPr>
              <a:t>l</a:t>
            </a:r>
            <a:r>
              <a:rPr sz="2400" spc="-127" dirty="0">
                <a:cs typeface="Lucida Sans Unicode"/>
              </a:rPr>
              <a:t> </a:t>
            </a:r>
            <a:r>
              <a:rPr sz="2400" spc="-20" dirty="0">
                <a:cs typeface="Lucida Sans Unicode"/>
              </a:rPr>
              <a:t>du</a:t>
            </a:r>
            <a:r>
              <a:rPr sz="2400" spc="-53" dirty="0">
                <a:cs typeface="Lucida Sans Unicode"/>
              </a:rPr>
              <a:t>ygud</a:t>
            </a:r>
            <a:r>
              <a:rPr sz="2400" spc="-7" dirty="0">
                <a:cs typeface="Lucida Sans Unicode"/>
              </a:rPr>
              <a:t>a</a:t>
            </a:r>
            <a:r>
              <a:rPr sz="2400" dirty="0">
                <a:cs typeface="Lucida Sans Unicode"/>
              </a:rPr>
              <a:t>n</a:t>
            </a:r>
            <a:r>
              <a:rPr sz="2400" spc="-147" dirty="0">
                <a:cs typeface="Lucida Sans Unicode"/>
              </a:rPr>
              <a:t> </a:t>
            </a:r>
            <a:r>
              <a:rPr sz="2400" spc="-13" dirty="0" err="1">
                <a:cs typeface="Lucida Sans Unicode"/>
              </a:rPr>
              <a:t>bah</a:t>
            </a:r>
            <a:r>
              <a:rPr sz="2400" spc="-33" dirty="0" err="1">
                <a:cs typeface="Lucida Sans Unicode"/>
              </a:rPr>
              <a:t>s</a:t>
            </a:r>
            <a:r>
              <a:rPr sz="2400" spc="-20" dirty="0" err="1">
                <a:cs typeface="Lucida Sans Unicode"/>
              </a:rPr>
              <a:t>e</a:t>
            </a:r>
            <a:r>
              <a:rPr sz="2400" spc="-67" dirty="0" err="1">
                <a:cs typeface="Lucida Sans Unicode"/>
              </a:rPr>
              <a:t>d</a:t>
            </a:r>
            <a:r>
              <a:rPr sz="2400" spc="-27" dirty="0" err="1">
                <a:cs typeface="Lucida Sans Unicode"/>
              </a:rPr>
              <a:t>i</a:t>
            </a:r>
            <a:r>
              <a:rPr sz="2400" spc="-80" dirty="0" err="1">
                <a:cs typeface="Lucida Sans Unicode"/>
              </a:rPr>
              <a:t>l</a:t>
            </a:r>
            <a:r>
              <a:rPr sz="2400" spc="7" dirty="0" err="1">
                <a:cs typeface="Lucida Sans Unicode"/>
              </a:rPr>
              <a:t>e</a:t>
            </a:r>
            <a:r>
              <a:rPr sz="2400" spc="-67" dirty="0" err="1">
                <a:cs typeface="Lucida Sans Unicode"/>
              </a:rPr>
              <a:t>bi</a:t>
            </a:r>
            <a:r>
              <a:rPr sz="2400" spc="-60" dirty="0" err="1">
                <a:cs typeface="Lucida Sans Unicode"/>
              </a:rPr>
              <a:t>l</a:t>
            </a:r>
            <a:r>
              <a:rPr sz="2400" spc="-80" dirty="0" err="1">
                <a:cs typeface="Lucida Sans Unicode"/>
              </a:rPr>
              <a:t>i</a:t>
            </a:r>
            <a:r>
              <a:rPr sz="2400" spc="-53" dirty="0" err="1">
                <a:cs typeface="Lucida Sans Unicode"/>
              </a:rPr>
              <a:t>r</a:t>
            </a:r>
            <a:r>
              <a:rPr sz="2400" spc="-53" dirty="0">
                <a:cs typeface="Lucida Sans Unicode"/>
              </a:rPr>
              <a:t>.</a:t>
            </a:r>
            <a:endParaRPr lang="tr-TR" sz="2400" spc="-53" dirty="0">
              <a:cs typeface="Lucida Sans Unicode"/>
            </a:endParaRPr>
          </a:p>
          <a:p>
            <a:pPr marL="16933">
              <a:spcBef>
                <a:spcPts val="1253"/>
              </a:spcBef>
            </a:pPr>
            <a:endParaRPr lang="tr-TR" sz="2400" spc="-33" dirty="0">
              <a:cs typeface="Lucida Sans Unicode"/>
            </a:endParaRPr>
          </a:p>
          <a:p>
            <a:pPr lvl="1">
              <a:buClr>
                <a:srgbClr val="FF0000"/>
              </a:buClr>
            </a:pPr>
            <a:r>
              <a:rPr lang="tr-TR" altLang="tr-TR" sz="2400" dirty="0">
                <a:solidFill>
                  <a:srgbClr val="FF0000"/>
                </a:solidFill>
              </a:rPr>
              <a:t>				 		</a:t>
            </a:r>
          </a:p>
          <a:p>
            <a:pPr lvl="1">
              <a:buClr>
                <a:srgbClr val="FF0000"/>
              </a:buClr>
            </a:pPr>
            <a:r>
              <a:rPr lang="tr-TR" altLang="tr-TR" sz="2400" dirty="0">
                <a:solidFill>
                  <a:srgbClr val="FF0000"/>
                </a:solidFill>
              </a:rPr>
              <a:t>		</a:t>
            </a:r>
            <a:endParaRPr sz="2400" dirty="0">
              <a:cs typeface="Lucida Sans Unicode"/>
            </a:endParaRPr>
          </a:p>
        </p:txBody>
      </p:sp>
      <p:pic>
        <p:nvPicPr>
          <p:cNvPr id="8" name="Resim 7">
            <a:extLst>
              <a:ext uri="{FF2B5EF4-FFF2-40B4-BE49-F238E27FC236}">
                <a16:creationId xmlns:a16="http://schemas.microsoft.com/office/drawing/2014/main" id="{E28EAE43-02CA-4534-962E-9C1E467BE1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799" y="2549236"/>
            <a:ext cx="1925783" cy="2166506"/>
          </a:xfrm>
          <a:prstGeom prst="rect">
            <a:avLst/>
          </a:prstGeom>
        </p:spPr>
      </p:pic>
      <p:sp>
        <p:nvSpPr>
          <p:cNvPr id="7" name="6 Altbilgi Yer Tutucusu"/>
          <p:cNvSpPr>
            <a:spLocks noGrp="1"/>
          </p:cNvSpPr>
          <p:nvPr>
            <p:ph type="ftr" sz="quarter" idx="11"/>
          </p:nvPr>
        </p:nvSpPr>
        <p:spPr/>
        <p:txBody>
          <a:bodyPr/>
          <a:lstStyle/>
          <a:p>
            <a:r>
              <a:rPr lang="tr-TR" dirty="0"/>
              <a:t>Çankaya Rehberlik ve Araştırma Merkezi</a:t>
            </a:r>
          </a:p>
        </p:txBody>
      </p:sp>
      <p:pic>
        <p:nvPicPr>
          <p:cNvPr id="9" name="8 Resim" descr="LOGO (1).png"/>
          <p:cNvPicPr/>
          <p:nvPr/>
        </p:nvPicPr>
        <p:blipFill>
          <a:blip r:embed="rId3" cstate="print"/>
          <a:stretch>
            <a:fillRect/>
          </a:stretch>
        </p:blipFill>
        <p:spPr>
          <a:xfrm>
            <a:off x="251520" y="260648"/>
            <a:ext cx="1296144" cy="1210685"/>
          </a:xfrm>
          <a:prstGeom prst="rect">
            <a:avLst/>
          </a:prstGeom>
        </p:spPr>
      </p:pic>
      <p:sp>
        <p:nvSpPr>
          <p:cNvPr id="12" name="11 Başlık"/>
          <p:cNvSpPr>
            <a:spLocks noGrp="1"/>
          </p:cNvSpPr>
          <p:nvPr>
            <p:ph type="title"/>
          </p:nvPr>
        </p:nvSpPr>
        <p:spPr>
          <a:xfrm>
            <a:off x="1827260" y="457199"/>
            <a:ext cx="6111393" cy="1343891"/>
          </a:xfrm>
        </p:spPr>
        <p:txBody>
          <a:bodyPr>
            <a:normAutofit/>
          </a:bodyPr>
          <a:lstStyle/>
          <a:p>
            <a:r>
              <a:rPr lang="tr-TR" dirty="0"/>
              <a:t>Temel Duygularımız Neler?</a:t>
            </a:r>
            <a:br>
              <a:rPr lang="tr-TR" dirty="0"/>
            </a:br>
            <a:endParaRPr lang="tr-TR" dirty="0"/>
          </a:p>
        </p:txBody>
      </p:sp>
      <p:graphicFrame>
        <p:nvGraphicFramePr>
          <p:cNvPr id="19" name="18 Diyagram"/>
          <p:cNvGraphicFramePr/>
          <p:nvPr/>
        </p:nvGraphicFramePr>
        <p:xfrm>
          <a:off x="6035964" y="1399308"/>
          <a:ext cx="5047671" cy="46689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19 Metin kutusu"/>
          <p:cNvSpPr txBox="1"/>
          <p:nvPr/>
        </p:nvSpPr>
        <p:spPr>
          <a:xfrm>
            <a:off x="512617" y="5167745"/>
            <a:ext cx="5533181" cy="707886"/>
          </a:xfrm>
          <a:prstGeom prst="rect">
            <a:avLst/>
          </a:prstGeom>
          <a:noFill/>
        </p:spPr>
        <p:txBody>
          <a:bodyPr wrap="none" rtlCol="0">
            <a:spAutoFit/>
          </a:bodyPr>
          <a:lstStyle/>
          <a:p>
            <a:r>
              <a:rPr lang="pt-BR" sz="2000" spc="60" dirty="0">
                <a:cs typeface="Lucida Sans Unicode"/>
              </a:rPr>
              <a:t>Bu</a:t>
            </a:r>
            <a:r>
              <a:rPr lang="pt-BR" sz="2000" spc="-107" dirty="0">
                <a:cs typeface="Lucida Sans Unicode"/>
              </a:rPr>
              <a:t> </a:t>
            </a:r>
            <a:r>
              <a:rPr lang="pt-BR" sz="2000" spc="-20" dirty="0">
                <a:cs typeface="Lucida Sans Unicode"/>
              </a:rPr>
              <a:t>du</a:t>
            </a:r>
            <a:r>
              <a:rPr lang="pt-BR" sz="2000" spc="-67" dirty="0">
                <a:cs typeface="Lucida Sans Unicode"/>
              </a:rPr>
              <a:t>ygul</a:t>
            </a:r>
            <a:r>
              <a:rPr lang="pt-BR" sz="2000" dirty="0">
                <a:cs typeface="Lucida Sans Unicode"/>
              </a:rPr>
              <a:t>ar</a:t>
            </a:r>
            <a:r>
              <a:rPr lang="pt-BR" sz="2000" spc="7" dirty="0">
                <a:cs typeface="Lucida Sans Unicode"/>
              </a:rPr>
              <a:t>a</a:t>
            </a:r>
            <a:r>
              <a:rPr lang="pt-BR" sz="2000" spc="-160" dirty="0">
                <a:cs typeface="Lucida Sans Unicode"/>
              </a:rPr>
              <a:t> </a:t>
            </a:r>
            <a:r>
              <a:rPr lang="pt-BR" sz="2000" spc="-40" dirty="0">
                <a:cs typeface="Lucida Sans Unicode"/>
              </a:rPr>
              <a:t>ayn</a:t>
            </a:r>
            <a:r>
              <a:rPr lang="pt-BR" sz="2000" spc="-20" dirty="0">
                <a:cs typeface="Lucida Sans Unicode"/>
              </a:rPr>
              <a:t>ı</a:t>
            </a:r>
            <a:r>
              <a:rPr lang="pt-BR" sz="2000" spc="-140" dirty="0">
                <a:cs typeface="Lucida Sans Unicode"/>
              </a:rPr>
              <a:t> </a:t>
            </a:r>
            <a:r>
              <a:rPr lang="pt-BR" sz="2000" spc="-67" dirty="0">
                <a:cs typeface="Lucida Sans Unicode"/>
              </a:rPr>
              <a:t>zam</a:t>
            </a:r>
            <a:r>
              <a:rPr lang="pt-BR" sz="2000" spc="-20" dirty="0">
                <a:cs typeface="Lucida Sans Unicode"/>
              </a:rPr>
              <a:t>an</a:t>
            </a:r>
            <a:r>
              <a:rPr lang="pt-BR" sz="2000" spc="-13" dirty="0">
                <a:cs typeface="Lucida Sans Unicode"/>
              </a:rPr>
              <a:t>da</a:t>
            </a:r>
            <a:r>
              <a:rPr lang="pt-BR" sz="2000" b="1" spc="-13" dirty="0">
                <a:cs typeface="Lucida Sans Unicode"/>
              </a:rPr>
              <a:t> </a:t>
            </a:r>
            <a:r>
              <a:rPr lang="pt-BR" sz="2000" b="1" spc="-67" dirty="0">
                <a:cs typeface="Lucida Sans Unicode"/>
              </a:rPr>
              <a:t>b</a:t>
            </a:r>
            <a:r>
              <a:rPr lang="pt-BR" sz="2000" b="1" spc="-27" dirty="0">
                <a:cs typeface="Lucida Sans Unicode"/>
              </a:rPr>
              <a:t>i</a:t>
            </a:r>
            <a:r>
              <a:rPr lang="pt-BR" sz="2000" b="1" spc="-47" dirty="0">
                <a:cs typeface="Lucida Sans Unicode"/>
              </a:rPr>
              <a:t>r</a:t>
            </a:r>
            <a:r>
              <a:rPr lang="pt-BR" sz="2000" b="1" spc="-27" dirty="0">
                <a:cs typeface="Lucida Sans Unicode"/>
              </a:rPr>
              <a:t>i</a:t>
            </a:r>
            <a:r>
              <a:rPr lang="pt-BR" sz="2000" b="1" spc="-40" dirty="0">
                <a:cs typeface="Lucida Sans Unicode"/>
              </a:rPr>
              <a:t>nc</a:t>
            </a:r>
            <a:r>
              <a:rPr lang="pt-BR" sz="2000" b="1" spc="-67" dirty="0">
                <a:cs typeface="Lucida Sans Unicode"/>
              </a:rPr>
              <a:t>il</a:t>
            </a:r>
            <a:r>
              <a:rPr lang="pt-BR" sz="2000" b="1" spc="-173" dirty="0">
                <a:cs typeface="Lucida Sans Unicode"/>
              </a:rPr>
              <a:t> </a:t>
            </a:r>
            <a:r>
              <a:rPr lang="pt-BR" sz="2000" b="1" spc="-20" dirty="0">
                <a:cs typeface="Lucida Sans Unicode"/>
              </a:rPr>
              <a:t>du</a:t>
            </a:r>
            <a:r>
              <a:rPr lang="pt-BR" sz="2000" b="1" spc="-67" dirty="0">
                <a:cs typeface="Lucida Sans Unicode"/>
              </a:rPr>
              <a:t>ygul</a:t>
            </a:r>
            <a:r>
              <a:rPr lang="pt-BR" sz="2000" b="1" spc="-7" dirty="0">
                <a:cs typeface="Lucida Sans Unicode"/>
              </a:rPr>
              <a:t>ar  </a:t>
            </a:r>
            <a:r>
              <a:rPr lang="pt-BR" sz="2000" spc="-13" dirty="0">
                <a:cs typeface="Lucida Sans Unicode"/>
              </a:rPr>
              <a:t>da</a:t>
            </a:r>
            <a:r>
              <a:rPr lang="pt-BR" sz="2000" spc="-113" dirty="0">
                <a:cs typeface="Lucida Sans Unicode"/>
              </a:rPr>
              <a:t> </a:t>
            </a:r>
            <a:r>
              <a:rPr lang="pt-BR" sz="2000" spc="-33" dirty="0">
                <a:cs typeface="Lucida Sans Unicode"/>
              </a:rPr>
              <a:t>denir.</a:t>
            </a:r>
          </a:p>
          <a:p>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739933" y="975779"/>
            <a:ext cx="5187340" cy="590697"/>
          </a:xfrm>
          <a:prstGeom prst="rect">
            <a:avLst/>
          </a:prstGeom>
        </p:spPr>
        <p:txBody>
          <a:bodyPr vert="horz" wrap="square" lIns="0" tIns="16087" rIns="0" bIns="0" rtlCol="0" anchor="t">
            <a:spAutoFit/>
          </a:bodyPr>
          <a:lstStyle/>
          <a:p>
            <a:pPr marL="16933">
              <a:spcBef>
                <a:spcPts val="127"/>
              </a:spcBef>
            </a:pPr>
            <a:r>
              <a:rPr sz="3733" spc="-233" dirty="0" err="1">
                <a:solidFill>
                  <a:schemeClr val="accent4"/>
                </a:solidFill>
                <a:latin typeface="+mn-lt"/>
                <a:ea typeface="SimHei" pitchFamily="49" charset="-122"/>
                <a:cs typeface="Trebuchet MS"/>
              </a:rPr>
              <a:t>Biri</a:t>
            </a:r>
            <a:r>
              <a:rPr sz="3733" spc="-353" dirty="0" err="1">
                <a:solidFill>
                  <a:schemeClr val="accent4"/>
                </a:solidFill>
                <a:latin typeface="+mn-lt"/>
                <a:ea typeface="SimHei" pitchFamily="49" charset="-122"/>
                <a:cs typeface="Trebuchet MS"/>
              </a:rPr>
              <a:t>n</a:t>
            </a:r>
            <a:r>
              <a:rPr sz="3733" spc="-260" dirty="0" err="1">
                <a:solidFill>
                  <a:schemeClr val="accent4"/>
                </a:solidFill>
                <a:latin typeface="+mn-lt"/>
                <a:ea typeface="SimHei" pitchFamily="49" charset="-122"/>
                <a:cs typeface="Trebuchet MS"/>
              </a:rPr>
              <a:t>cil</a:t>
            </a:r>
            <a:r>
              <a:rPr sz="3733" spc="-287" dirty="0">
                <a:solidFill>
                  <a:schemeClr val="accent4"/>
                </a:solidFill>
                <a:latin typeface="+mn-lt"/>
                <a:ea typeface="SimHei" pitchFamily="49" charset="-122"/>
                <a:cs typeface="Trebuchet MS"/>
              </a:rPr>
              <a:t> </a:t>
            </a:r>
            <a:r>
              <a:rPr sz="3733" spc="-433" dirty="0">
                <a:solidFill>
                  <a:schemeClr val="accent4"/>
                </a:solidFill>
                <a:latin typeface="+mn-lt"/>
                <a:ea typeface="SimHei" pitchFamily="49" charset="-122"/>
                <a:cs typeface="Trebuchet MS"/>
              </a:rPr>
              <a:t>(</a:t>
            </a:r>
            <a:r>
              <a:rPr sz="3733" spc="-433" dirty="0" err="1">
                <a:solidFill>
                  <a:schemeClr val="accent4"/>
                </a:solidFill>
                <a:latin typeface="+mn-lt"/>
                <a:ea typeface="SimHei" pitchFamily="49" charset="-122"/>
                <a:cs typeface="Trebuchet MS"/>
              </a:rPr>
              <a:t>T</a:t>
            </a:r>
            <a:r>
              <a:rPr sz="3733" spc="-513" dirty="0" err="1">
                <a:solidFill>
                  <a:schemeClr val="accent4"/>
                </a:solidFill>
                <a:latin typeface="+mn-lt"/>
                <a:ea typeface="SimHei" pitchFamily="49" charset="-122"/>
                <a:cs typeface="Trebuchet MS"/>
              </a:rPr>
              <a:t>e</a:t>
            </a:r>
            <a:r>
              <a:rPr sz="3733" spc="-527" dirty="0" err="1">
                <a:solidFill>
                  <a:schemeClr val="accent4"/>
                </a:solidFill>
                <a:latin typeface="+mn-lt"/>
                <a:ea typeface="SimHei" pitchFamily="49" charset="-122"/>
                <a:cs typeface="Trebuchet MS"/>
              </a:rPr>
              <a:t>me</a:t>
            </a:r>
            <a:r>
              <a:rPr sz="3733" spc="-247" dirty="0" err="1">
                <a:solidFill>
                  <a:schemeClr val="accent4"/>
                </a:solidFill>
                <a:latin typeface="+mn-lt"/>
                <a:ea typeface="SimHei" pitchFamily="49" charset="-122"/>
                <a:cs typeface="Trebuchet MS"/>
              </a:rPr>
              <a:t>l</a:t>
            </a:r>
            <a:r>
              <a:rPr sz="3733" spc="-407" dirty="0">
                <a:solidFill>
                  <a:schemeClr val="accent4"/>
                </a:solidFill>
                <a:latin typeface="+mn-lt"/>
                <a:ea typeface="SimHei" pitchFamily="49" charset="-122"/>
                <a:cs typeface="Trebuchet MS"/>
              </a:rPr>
              <a:t>)</a:t>
            </a:r>
            <a:r>
              <a:rPr lang="tr-TR" sz="3733" spc="-407" dirty="0">
                <a:solidFill>
                  <a:schemeClr val="accent4"/>
                </a:solidFill>
                <a:latin typeface="+mn-lt"/>
                <a:ea typeface="SimHei" pitchFamily="49" charset="-122"/>
                <a:cs typeface="Trebuchet MS"/>
              </a:rPr>
              <a:t> Duygular</a:t>
            </a:r>
            <a:endParaRPr sz="3733" dirty="0">
              <a:solidFill>
                <a:schemeClr val="accent4"/>
              </a:solidFill>
              <a:latin typeface="+mn-lt"/>
              <a:ea typeface="SimHei" pitchFamily="49" charset="-122"/>
              <a:cs typeface="Trebuchet MS"/>
            </a:endParaRPr>
          </a:p>
        </p:txBody>
      </p:sp>
      <p:sp>
        <p:nvSpPr>
          <p:cNvPr id="5" name="object 5"/>
          <p:cNvSpPr txBox="1"/>
          <p:nvPr/>
        </p:nvSpPr>
        <p:spPr>
          <a:xfrm>
            <a:off x="6096000" y="957349"/>
            <a:ext cx="2710180" cy="590697"/>
          </a:xfrm>
          <a:prstGeom prst="rect">
            <a:avLst/>
          </a:prstGeom>
        </p:spPr>
        <p:txBody>
          <a:bodyPr vert="horz" wrap="square" lIns="0" tIns="16087" rIns="0" bIns="0" rtlCol="0">
            <a:spAutoFit/>
          </a:bodyPr>
          <a:lstStyle/>
          <a:p>
            <a:pPr marL="16933">
              <a:spcBef>
                <a:spcPts val="127"/>
              </a:spcBef>
            </a:pPr>
            <a:r>
              <a:rPr sz="3733" spc="-200" dirty="0">
                <a:solidFill>
                  <a:schemeClr val="accent5"/>
                </a:solidFill>
                <a:cs typeface="Tahoma"/>
              </a:rPr>
              <a:t>İkincil</a:t>
            </a:r>
            <a:r>
              <a:rPr sz="3733" spc="-333" dirty="0">
                <a:solidFill>
                  <a:schemeClr val="accent5"/>
                </a:solidFill>
                <a:cs typeface="Tahoma"/>
              </a:rPr>
              <a:t> </a:t>
            </a:r>
            <a:r>
              <a:rPr sz="3733" spc="-567" dirty="0">
                <a:solidFill>
                  <a:schemeClr val="accent5"/>
                </a:solidFill>
                <a:cs typeface="Tahoma"/>
              </a:rPr>
              <a:t>D</a:t>
            </a:r>
            <a:r>
              <a:rPr sz="3733" spc="-327" dirty="0">
                <a:solidFill>
                  <a:schemeClr val="accent5"/>
                </a:solidFill>
                <a:cs typeface="Tahoma"/>
              </a:rPr>
              <a:t>uygular</a:t>
            </a:r>
            <a:endParaRPr sz="3733" dirty="0">
              <a:solidFill>
                <a:schemeClr val="accent5"/>
              </a:solidFill>
              <a:cs typeface="Tahoma"/>
            </a:endParaRPr>
          </a:p>
        </p:txBody>
      </p:sp>
      <p:sp>
        <p:nvSpPr>
          <p:cNvPr id="6" name="object 6"/>
          <p:cNvSpPr txBox="1"/>
          <p:nvPr/>
        </p:nvSpPr>
        <p:spPr>
          <a:xfrm>
            <a:off x="520733" y="1886445"/>
            <a:ext cx="4854787" cy="2950658"/>
          </a:xfrm>
          <a:prstGeom prst="rect">
            <a:avLst/>
          </a:prstGeom>
        </p:spPr>
        <p:txBody>
          <a:bodyPr vert="horz" wrap="square" lIns="0" tIns="159173" rIns="0" bIns="0" rtlCol="0">
            <a:spAutoFit/>
          </a:bodyPr>
          <a:lstStyle/>
          <a:p>
            <a:pPr marL="626518" indent="-423323">
              <a:spcBef>
                <a:spcPts val="1253"/>
              </a:spcBef>
              <a:buFont typeface="Microsoft Sans Serif"/>
              <a:buChar char="●"/>
              <a:tabLst>
                <a:tab pos="625671" algn="l"/>
                <a:tab pos="626518" algn="l"/>
              </a:tabLst>
            </a:pPr>
            <a:r>
              <a:rPr sz="1867" spc="-27" dirty="0">
                <a:cs typeface="Lucida Sans Unicode"/>
              </a:rPr>
              <a:t>Evrenseldir</a:t>
            </a:r>
            <a:endParaRPr sz="1867" dirty="0">
              <a:cs typeface="Lucida Sans Unicode"/>
            </a:endParaRPr>
          </a:p>
          <a:p>
            <a:pPr marL="626518" indent="-423323">
              <a:spcBef>
                <a:spcPts val="1120"/>
              </a:spcBef>
              <a:buFont typeface="Microsoft Sans Serif"/>
              <a:buChar char="●"/>
              <a:tabLst>
                <a:tab pos="625671" algn="l"/>
                <a:tab pos="626518" algn="l"/>
              </a:tabLst>
            </a:pPr>
            <a:r>
              <a:rPr sz="1867" spc="-40" dirty="0">
                <a:cs typeface="Lucida Sans Unicode"/>
              </a:rPr>
              <a:t>Doğuştand</a:t>
            </a:r>
            <a:r>
              <a:rPr sz="1867" spc="-67" dirty="0">
                <a:cs typeface="Lucida Sans Unicode"/>
              </a:rPr>
              <a:t>ı</a:t>
            </a:r>
            <a:r>
              <a:rPr sz="1867" dirty="0">
                <a:cs typeface="Lucida Sans Unicode"/>
              </a:rPr>
              <a:t>r</a:t>
            </a:r>
            <a:r>
              <a:rPr sz="1867" spc="-140" dirty="0">
                <a:cs typeface="Lucida Sans Unicode"/>
              </a:rPr>
              <a:t> </a:t>
            </a:r>
            <a:r>
              <a:rPr sz="1867" spc="-33" dirty="0">
                <a:cs typeface="Lucida Sans Unicode"/>
              </a:rPr>
              <a:t>v</a:t>
            </a:r>
            <a:r>
              <a:rPr sz="1867" spc="7" dirty="0">
                <a:cs typeface="Lucida Sans Unicode"/>
              </a:rPr>
              <a:t>e</a:t>
            </a:r>
            <a:r>
              <a:rPr sz="1867" spc="-127" dirty="0">
                <a:cs typeface="Lucida Sans Unicode"/>
              </a:rPr>
              <a:t> </a:t>
            </a:r>
            <a:r>
              <a:rPr sz="1867" spc="-47" dirty="0">
                <a:cs typeface="Lucida Sans Unicode"/>
              </a:rPr>
              <a:t>gen</a:t>
            </a:r>
            <a:r>
              <a:rPr sz="1867" spc="7" dirty="0">
                <a:cs typeface="Lucida Sans Unicode"/>
              </a:rPr>
              <a:t>e</a:t>
            </a:r>
            <a:r>
              <a:rPr sz="1867" spc="-67" dirty="0">
                <a:cs typeface="Lucida Sans Unicode"/>
              </a:rPr>
              <a:t>ti</a:t>
            </a:r>
            <a:r>
              <a:rPr sz="1867" spc="-100" dirty="0">
                <a:cs typeface="Lucida Sans Unicode"/>
              </a:rPr>
              <a:t>k</a:t>
            </a:r>
            <a:r>
              <a:rPr sz="1867" spc="-120" dirty="0">
                <a:cs typeface="Lucida Sans Unicode"/>
              </a:rPr>
              <a:t> </a:t>
            </a:r>
            <a:r>
              <a:rPr sz="1867" spc="-60" dirty="0">
                <a:cs typeface="Lucida Sans Unicode"/>
              </a:rPr>
              <a:t>o</a:t>
            </a:r>
            <a:r>
              <a:rPr sz="1867" spc="-20" dirty="0">
                <a:cs typeface="Lucida Sans Unicode"/>
              </a:rPr>
              <a:t>l</a:t>
            </a:r>
            <a:r>
              <a:rPr sz="1867" spc="-33" dirty="0">
                <a:cs typeface="Lucida Sans Unicode"/>
              </a:rPr>
              <a:t>ara</a:t>
            </a:r>
            <a:r>
              <a:rPr sz="1867" spc="-27" dirty="0">
                <a:cs typeface="Lucida Sans Unicode"/>
              </a:rPr>
              <a:t>k</a:t>
            </a:r>
            <a:r>
              <a:rPr sz="1867" spc="-152" dirty="0">
                <a:cs typeface="Lucida Sans Unicode"/>
              </a:rPr>
              <a:t> </a:t>
            </a:r>
            <a:r>
              <a:rPr sz="1867" spc="-60" dirty="0">
                <a:cs typeface="Lucida Sans Unicode"/>
              </a:rPr>
              <a:t>a</a:t>
            </a:r>
            <a:r>
              <a:rPr sz="1867" spc="-67" dirty="0">
                <a:cs typeface="Lucida Sans Unicode"/>
              </a:rPr>
              <a:t>k</a:t>
            </a:r>
            <a:r>
              <a:rPr sz="1867" spc="-13" dirty="0">
                <a:cs typeface="Lucida Sans Unicode"/>
              </a:rPr>
              <a:t>t</a:t>
            </a:r>
            <a:r>
              <a:rPr sz="1867" spc="-27" dirty="0">
                <a:cs typeface="Lucida Sans Unicode"/>
              </a:rPr>
              <a:t>a</a:t>
            </a:r>
            <a:r>
              <a:rPr sz="1867" spc="-47" dirty="0">
                <a:cs typeface="Lucida Sans Unicode"/>
              </a:rPr>
              <a:t>r</a:t>
            </a:r>
            <a:r>
              <a:rPr sz="1867" spc="-27" dirty="0">
                <a:cs typeface="Lucida Sans Unicode"/>
              </a:rPr>
              <a:t>ı</a:t>
            </a:r>
            <a:r>
              <a:rPr sz="1867" spc="-67" dirty="0">
                <a:cs typeface="Lucida Sans Unicode"/>
              </a:rPr>
              <a:t>lı</a:t>
            </a:r>
            <a:r>
              <a:rPr sz="1867" dirty="0">
                <a:cs typeface="Lucida Sans Unicode"/>
              </a:rPr>
              <a:t>r</a:t>
            </a:r>
          </a:p>
          <a:p>
            <a:pPr marL="626518" indent="-423323">
              <a:spcBef>
                <a:spcPts val="1120"/>
              </a:spcBef>
              <a:buFont typeface="Microsoft Sans Serif"/>
              <a:buChar char="●"/>
              <a:tabLst>
                <a:tab pos="625671" algn="l"/>
                <a:tab pos="626518" algn="l"/>
              </a:tabLst>
            </a:pPr>
            <a:r>
              <a:rPr sz="1867" spc="-80" dirty="0">
                <a:cs typeface="Lucida Sans Unicode"/>
              </a:rPr>
              <a:t>Fiziksel</a:t>
            </a:r>
            <a:r>
              <a:rPr sz="1867" spc="-127" dirty="0">
                <a:cs typeface="Lucida Sans Unicode"/>
              </a:rPr>
              <a:t> </a:t>
            </a:r>
            <a:r>
              <a:rPr sz="1867" spc="-27" dirty="0">
                <a:cs typeface="Lucida Sans Unicode"/>
              </a:rPr>
              <a:t>durumlarla</a:t>
            </a:r>
            <a:r>
              <a:rPr sz="1867" spc="-160" dirty="0">
                <a:cs typeface="Lucida Sans Unicode"/>
              </a:rPr>
              <a:t> </a:t>
            </a:r>
            <a:r>
              <a:rPr sz="1867" spc="-53" dirty="0">
                <a:cs typeface="Lucida Sans Unicode"/>
              </a:rPr>
              <a:t>bağlantılı</a:t>
            </a:r>
            <a:r>
              <a:rPr sz="1867" spc="-167" dirty="0">
                <a:cs typeface="Lucida Sans Unicode"/>
              </a:rPr>
              <a:t> </a:t>
            </a:r>
            <a:r>
              <a:rPr sz="1867" spc="-33" dirty="0">
                <a:cs typeface="Lucida Sans Unicode"/>
              </a:rPr>
              <a:t>olarak</a:t>
            </a:r>
            <a:endParaRPr sz="1867" dirty="0">
              <a:cs typeface="Lucida Sans Unicode"/>
            </a:endParaRPr>
          </a:p>
          <a:p>
            <a:pPr marL="626518">
              <a:spcBef>
                <a:spcPts val="1120"/>
              </a:spcBef>
            </a:pPr>
            <a:r>
              <a:rPr sz="1867" spc="-7" dirty="0">
                <a:cs typeface="Lucida Sans Unicode"/>
              </a:rPr>
              <a:t>or</a:t>
            </a:r>
            <a:r>
              <a:rPr sz="1867" spc="-47" dirty="0">
                <a:cs typeface="Lucida Sans Unicode"/>
              </a:rPr>
              <a:t>t</a:t>
            </a:r>
            <a:r>
              <a:rPr sz="1867" spc="-13" dirty="0">
                <a:cs typeface="Lucida Sans Unicode"/>
              </a:rPr>
              <a:t>ay</a:t>
            </a:r>
            <a:r>
              <a:rPr sz="1867" spc="-7" dirty="0">
                <a:cs typeface="Lucida Sans Unicode"/>
              </a:rPr>
              <a:t>a</a:t>
            </a:r>
            <a:r>
              <a:rPr sz="1867" spc="-133" dirty="0">
                <a:cs typeface="Lucida Sans Unicode"/>
              </a:rPr>
              <a:t> </a:t>
            </a:r>
            <a:r>
              <a:rPr sz="1867" spc="-93" dirty="0">
                <a:cs typeface="Lucida Sans Unicode"/>
              </a:rPr>
              <a:t>ç</a:t>
            </a:r>
            <a:r>
              <a:rPr sz="1867" spc="-40" dirty="0">
                <a:cs typeface="Lucida Sans Unicode"/>
              </a:rPr>
              <a:t>ı</a:t>
            </a:r>
            <a:r>
              <a:rPr sz="1867" spc="-120" dirty="0">
                <a:cs typeface="Lucida Sans Unicode"/>
              </a:rPr>
              <a:t>k</a:t>
            </a:r>
            <a:r>
              <a:rPr sz="1867" dirty="0">
                <a:cs typeface="Lucida Sans Unicode"/>
              </a:rPr>
              <a:t>ar</a:t>
            </a:r>
            <a:r>
              <a:rPr sz="1867" spc="-127" dirty="0">
                <a:cs typeface="Lucida Sans Unicode"/>
              </a:rPr>
              <a:t> </a:t>
            </a:r>
            <a:r>
              <a:rPr sz="1867" spc="-13" dirty="0">
                <a:cs typeface="Lucida Sans Unicode"/>
              </a:rPr>
              <a:t>ve</a:t>
            </a:r>
            <a:r>
              <a:rPr sz="1867" spc="-120" dirty="0">
                <a:cs typeface="Lucida Sans Unicode"/>
              </a:rPr>
              <a:t> </a:t>
            </a:r>
            <a:r>
              <a:rPr sz="1867" spc="-47" dirty="0">
                <a:cs typeface="Lucida Sans Unicode"/>
              </a:rPr>
              <a:t>bi</a:t>
            </a:r>
            <a:r>
              <a:rPr sz="1867" spc="-40" dirty="0">
                <a:cs typeface="Lucida Sans Unicode"/>
              </a:rPr>
              <a:t>yol</a:t>
            </a:r>
            <a:r>
              <a:rPr sz="1867" spc="-73" dirty="0">
                <a:cs typeface="Lucida Sans Unicode"/>
              </a:rPr>
              <a:t>o</a:t>
            </a:r>
            <a:r>
              <a:rPr sz="1867" spc="-53" dirty="0">
                <a:cs typeface="Lucida Sans Unicode"/>
              </a:rPr>
              <a:t>j</a:t>
            </a:r>
            <a:r>
              <a:rPr sz="1867" spc="-80" dirty="0">
                <a:cs typeface="Lucida Sans Unicode"/>
              </a:rPr>
              <a:t>i</a:t>
            </a:r>
            <a:r>
              <a:rPr sz="1867" spc="-120" dirty="0">
                <a:cs typeface="Lucida Sans Unicode"/>
              </a:rPr>
              <a:t>k</a:t>
            </a:r>
            <a:r>
              <a:rPr sz="1867" spc="-47" dirty="0">
                <a:cs typeface="Lucida Sans Unicode"/>
              </a:rPr>
              <a:t>t</a:t>
            </a:r>
            <a:r>
              <a:rPr sz="1867" spc="-33" dirty="0">
                <a:cs typeface="Lucida Sans Unicode"/>
              </a:rPr>
              <a:t>ir</a:t>
            </a:r>
            <a:endParaRPr sz="1867" dirty="0">
              <a:cs typeface="Lucida Sans Unicode"/>
            </a:endParaRPr>
          </a:p>
          <a:p>
            <a:pPr marL="16933" marR="290398">
              <a:lnSpc>
                <a:spcPct val="114999"/>
              </a:lnSpc>
              <a:spcBef>
                <a:spcPts val="1793"/>
              </a:spcBef>
            </a:pPr>
            <a:r>
              <a:rPr sz="1867" i="1" spc="27" dirty="0">
                <a:cs typeface="Trebuchet MS"/>
              </a:rPr>
              <a:t>Ö</a:t>
            </a:r>
            <a:r>
              <a:rPr sz="1867" i="1" spc="7" dirty="0">
                <a:cs typeface="Trebuchet MS"/>
              </a:rPr>
              <a:t>r</a:t>
            </a:r>
            <a:r>
              <a:rPr sz="1867" i="1" spc="67" dirty="0">
                <a:cs typeface="Trebuchet MS"/>
              </a:rPr>
              <a:t>n</a:t>
            </a:r>
            <a:r>
              <a:rPr sz="1867" spc="-93" dirty="0">
                <a:cs typeface="Lucida Sans Unicode"/>
              </a:rPr>
              <a:t>:</a:t>
            </a:r>
            <a:r>
              <a:rPr sz="1867" spc="-120" dirty="0">
                <a:cs typeface="Lucida Sans Unicode"/>
              </a:rPr>
              <a:t> </a:t>
            </a:r>
            <a:r>
              <a:rPr sz="1867" i="1" spc="-47" dirty="0">
                <a:cs typeface="Lucida Sans Unicode"/>
              </a:rPr>
              <a:t>Kal</a:t>
            </a:r>
            <a:r>
              <a:rPr sz="1867" i="1" spc="7" dirty="0">
                <a:cs typeface="Lucida Sans Unicode"/>
              </a:rPr>
              <a:t>e</a:t>
            </a:r>
            <a:r>
              <a:rPr sz="1867" i="1" spc="-60" dirty="0">
                <a:cs typeface="Lucida Sans Unicode"/>
              </a:rPr>
              <a:t>m</a:t>
            </a:r>
            <a:r>
              <a:rPr sz="1867" i="1" spc="-13" dirty="0">
                <a:cs typeface="Lucida Sans Unicode"/>
              </a:rPr>
              <a:t>i</a:t>
            </a:r>
            <a:r>
              <a:rPr sz="1867" i="1" spc="-40" dirty="0">
                <a:cs typeface="Lucida Sans Unicode"/>
              </a:rPr>
              <a:t>ni</a:t>
            </a:r>
            <a:r>
              <a:rPr sz="1867" i="1" spc="-167" dirty="0">
                <a:cs typeface="Lucida Sans Unicode"/>
              </a:rPr>
              <a:t> </a:t>
            </a:r>
            <a:r>
              <a:rPr sz="1867" i="1" spc="-27" dirty="0">
                <a:cs typeface="Lucida Sans Unicode"/>
              </a:rPr>
              <a:t>ö</a:t>
            </a:r>
            <a:r>
              <a:rPr sz="1867" i="1" spc="-20" dirty="0">
                <a:cs typeface="Lucida Sans Unicode"/>
              </a:rPr>
              <a:t>d</a:t>
            </a:r>
            <a:r>
              <a:rPr sz="1867" i="1" spc="-33" dirty="0">
                <a:cs typeface="Lucida Sans Unicode"/>
              </a:rPr>
              <a:t>ünç</a:t>
            </a:r>
            <a:r>
              <a:rPr sz="1867" i="1" spc="-120" dirty="0">
                <a:cs typeface="Lucida Sans Unicode"/>
              </a:rPr>
              <a:t> </a:t>
            </a:r>
            <a:r>
              <a:rPr sz="1867" i="1" spc="-33" dirty="0">
                <a:cs typeface="Lucida Sans Unicode"/>
              </a:rPr>
              <a:t>v</a:t>
            </a:r>
            <a:r>
              <a:rPr sz="1867" i="1" spc="7" dirty="0">
                <a:cs typeface="Lucida Sans Unicode"/>
              </a:rPr>
              <a:t>e</a:t>
            </a:r>
            <a:r>
              <a:rPr sz="1867" i="1" spc="-20" dirty="0">
                <a:cs typeface="Lucida Sans Unicode"/>
              </a:rPr>
              <a:t>r</a:t>
            </a:r>
            <a:r>
              <a:rPr sz="1867" i="1" spc="-13" dirty="0">
                <a:cs typeface="Lucida Sans Unicode"/>
              </a:rPr>
              <a:t>d</a:t>
            </a:r>
            <a:r>
              <a:rPr sz="1867" i="1" spc="-67" dirty="0">
                <a:cs typeface="Lucida Sans Unicode"/>
              </a:rPr>
              <a:t>i</a:t>
            </a:r>
            <a:r>
              <a:rPr sz="1867" i="1" spc="-73" dirty="0">
                <a:cs typeface="Lucida Sans Unicode"/>
              </a:rPr>
              <a:t>ğin</a:t>
            </a:r>
            <a:r>
              <a:rPr sz="1867" i="1" spc="-152" dirty="0">
                <a:cs typeface="Lucida Sans Unicode"/>
              </a:rPr>
              <a:t> </a:t>
            </a:r>
            <a:r>
              <a:rPr sz="1867" i="1" spc="-40" dirty="0">
                <a:cs typeface="Lucida Sans Unicode"/>
              </a:rPr>
              <a:t>arkadaş</a:t>
            </a:r>
            <a:r>
              <a:rPr sz="1867" i="1" spc="-13" dirty="0">
                <a:cs typeface="Lucida Sans Unicode"/>
              </a:rPr>
              <a:t>ı</a:t>
            </a:r>
            <a:r>
              <a:rPr sz="1867" i="1" spc="-53" dirty="0">
                <a:cs typeface="Lucida Sans Unicode"/>
              </a:rPr>
              <a:t>n</a:t>
            </a:r>
            <a:r>
              <a:rPr sz="1867" i="1" spc="-40" dirty="0">
                <a:cs typeface="Lucida Sans Unicode"/>
              </a:rPr>
              <a:t>ı</a:t>
            </a:r>
            <a:r>
              <a:rPr sz="1867" i="1" spc="-7" dirty="0">
                <a:cs typeface="Lucida Sans Unicode"/>
              </a:rPr>
              <a:t>n  </a:t>
            </a:r>
            <a:r>
              <a:rPr sz="1867" i="1" spc="-127" dirty="0">
                <a:cs typeface="Lucida Sans Unicode"/>
              </a:rPr>
              <a:t>k</a:t>
            </a:r>
            <a:r>
              <a:rPr sz="1867" i="1" spc="-20" dirty="0">
                <a:cs typeface="Lucida Sans Unicode"/>
              </a:rPr>
              <a:t>ayb</a:t>
            </a:r>
            <a:r>
              <a:rPr sz="1867" i="1" spc="-7" dirty="0">
                <a:cs typeface="Lucida Sans Unicode"/>
              </a:rPr>
              <a:t>e</a:t>
            </a:r>
            <a:r>
              <a:rPr sz="1867" i="1" spc="-27" dirty="0">
                <a:cs typeface="Lucida Sans Unicode"/>
              </a:rPr>
              <a:t>tmes</a:t>
            </a:r>
            <a:r>
              <a:rPr sz="1867" i="1" spc="-67" dirty="0">
                <a:cs typeface="Lucida Sans Unicode"/>
              </a:rPr>
              <a:t>i</a:t>
            </a:r>
            <a:r>
              <a:rPr sz="1867" i="1" spc="-160" dirty="0">
                <a:cs typeface="Lucida Sans Unicode"/>
              </a:rPr>
              <a:t> </a:t>
            </a:r>
            <a:r>
              <a:rPr sz="1867" i="1" spc="-107" dirty="0">
                <a:cs typeface="Lucida Sans Unicode"/>
              </a:rPr>
              <a:t>üz</a:t>
            </a:r>
            <a:r>
              <a:rPr sz="1867" i="1" spc="7" dirty="0">
                <a:cs typeface="Lucida Sans Unicode"/>
              </a:rPr>
              <a:t>e</a:t>
            </a:r>
            <a:r>
              <a:rPr sz="1867" i="1" spc="-47" dirty="0">
                <a:cs typeface="Lucida Sans Unicode"/>
              </a:rPr>
              <a:t>r</a:t>
            </a:r>
            <a:r>
              <a:rPr sz="1867" i="1" spc="-27" dirty="0">
                <a:cs typeface="Lucida Sans Unicode"/>
              </a:rPr>
              <a:t>i</a:t>
            </a:r>
            <a:r>
              <a:rPr sz="1867" i="1" dirty="0">
                <a:cs typeface="Lucida Sans Unicode"/>
              </a:rPr>
              <a:t>ne</a:t>
            </a:r>
            <a:r>
              <a:rPr sz="1867" i="1" spc="-140" dirty="0">
                <a:cs typeface="Lucida Sans Unicode"/>
              </a:rPr>
              <a:t> </a:t>
            </a:r>
            <a:r>
              <a:rPr sz="1867" i="1" spc="-13" dirty="0">
                <a:cs typeface="Lucida Sans Unicode"/>
              </a:rPr>
              <a:t>on</a:t>
            </a:r>
            <a:r>
              <a:rPr sz="1867" i="1" spc="7" dirty="0">
                <a:cs typeface="Lucida Sans Unicode"/>
              </a:rPr>
              <a:t>a</a:t>
            </a:r>
            <a:r>
              <a:rPr sz="1867" i="1" spc="-133" dirty="0">
                <a:cs typeface="Lucida Sans Unicode"/>
              </a:rPr>
              <a:t> </a:t>
            </a:r>
            <a:r>
              <a:rPr sz="1867" i="1" spc="-47" dirty="0">
                <a:cs typeface="Lucida Sans Unicode"/>
              </a:rPr>
              <a:t>ö</a:t>
            </a:r>
            <a:r>
              <a:rPr sz="1867" i="1" spc="-20" dirty="0">
                <a:cs typeface="Lucida Sans Unicode"/>
              </a:rPr>
              <a:t>f</a:t>
            </a:r>
            <a:r>
              <a:rPr sz="1867" i="1" spc="-127" dirty="0">
                <a:cs typeface="Lucida Sans Unicode"/>
              </a:rPr>
              <a:t>k</a:t>
            </a:r>
            <a:r>
              <a:rPr sz="1867" i="1" spc="7" dirty="0">
                <a:cs typeface="Lucida Sans Unicode"/>
              </a:rPr>
              <a:t>e</a:t>
            </a:r>
            <a:r>
              <a:rPr sz="1867" i="1" spc="-67" dirty="0">
                <a:cs typeface="Lucida Sans Unicode"/>
              </a:rPr>
              <a:t>l</a:t>
            </a:r>
            <a:r>
              <a:rPr sz="1867" i="1" spc="7" dirty="0">
                <a:cs typeface="Lucida Sans Unicode"/>
              </a:rPr>
              <a:t>e</a:t>
            </a:r>
            <a:r>
              <a:rPr sz="1867" i="1" spc="-7" dirty="0">
                <a:cs typeface="Lucida Sans Unicode"/>
              </a:rPr>
              <a:t>nm</a:t>
            </a:r>
            <a:r>
              <a:rPr sz="1867" i="1" spc="7" dirty="0">
                <a:cs typeface="Lucida Sans Unicode"/>
              </a:rPr>
              <a:t>e</a:t>
            </a:r>
            <a:r>
              <a:rPr sz="1867" i="1" spc="-113" dirty="0">
                <a:cs typeface="Lucida Sans Unicode"/>
              </a:rPr>
              <a:t>k</a:t>
            </a:r>
            <a:r>
              <a:rPr sz="1867" i="1" spc="-152" dirty="0">
                <a:cs typeface="Lucida Sans Unicode"/>
              </a:rPr>
              <a:t> </a:t>
            </a:r>
            <a:r>
              <a:rPr sz="1867" i="1" spc="-33" dirty="0">
                <a:cs typeface="Lucida Sans Unicode"/>
              </a:rPr>
              <a:t>v</a:t>
            </a:r>
            <a:r>
              <a:rPr sz="1867" i="1" spc="7" dirty="0">
                <a:cs typeface="Lucida Sans Unicode"/>
              </a:rPr>
              <a:t>e</a:t>
            </a:r>
            <a:endParaRPr sz="1867" i="1" dirty="0">
              <a:cs typeface="Lucida Sans Unicode"/>
            </a:endParaRPr>
          </a:p>
          <a:p>
            <a:pPr marL="16933">
              <a:spcBef>
                <a:spcPts val="333"/>
              </a:spcBef>
            </a:pPr>
            <a:r>
              <a:rPr sz="1867" i="1" spc="-47" dirty="0">
                <a:cs typeface="Lucida Sans Unicode"/>
              </a:rPr>
              <a:t>bağırmak.</a:t>
            </a:r>
            <a:endParaRPr sz="1867" i="1" dirty="0">
              <a:cs typeface="Lucida Sans Unicode"/>
            </a:endParaRPr>
          </a:p>
        </p:txBody>
      </p:sp>
      <p:sp>
        <p:nvSpPr>
          <p:cNvPr id="7" name="object 7"/>
          <p:cNvSpPr/>
          <p:nvPr/>
        </p:nvSpPr>
        <p:spPr>
          <a:xfrm>
            <a:off x="9810158" y="2239601"/>
            <a:ext cx="115993" cy="323427"/>
          </a:xfrm>
          <a:custGeom>
            <a:avLst/>
            <a:gdLst/>
            <a:ahLst/>
            <a:cxnLst/>
            <a:rect l="l" t="t" r="r" b="b"/>
            <a:pathLst>
              <a:path w="86995" h="242569">
                <a:moveTo>
                  <a:pt x="86868" y="0"/>
                </a:moveTo>
                <a:lnTo>
                  <a:pt x="41148" y="0"/>
                </a:lnTo>
                <a:lnTo>
                  <a:pt x="0" y="0"/>
                </a:lnTo>
                <a:lnTo>
                  <a:pt x="0" y="242316"/>
                </a:lnTo>
                <a:lnTo>
                  <a:pt x="41148" y="242316"/>
                </a:lnTo>
                <a:lnTo>
                  <a:pt x="86868" y="242316"/>
                </a:lnTo>
                <a:lnTo>
                  <a:pt x="86868" y="0"/>
                </a:lnTo>
                <a:close/>
              </a:path>
            </a:pathLst>
          </a:custGeom>
          <a:solidFill>
            <a:srgbClr val="FFFFFF"/>
          </a:solidFill>
        </p:spPr>
        <p:txBody>
          <a:bodyPr wrap="square" lIns="0" tIns="0" rIns="0" bIns="0" rtlCol="0"/>
          <a:lstStyle/>
          <a:p>
            <a:endParaRPr sz="2400"/>
          </a:p>
        </p:txBody>
      </p:sp>
      <p:sp>
        <p:nvSpPr>
          <p:cNvPr id="8" name="object 8"/>
          <p:cNvSpPr/>
          <p:nvPr/>
        </p:nvSpPr>
        <p:spPr>
          <a:xfrm>
            <a:off x="7993548" y="3164163"/>
            <a:ext cx="60960" cy="323427"/>
          </a:xfrm>
          <a:custGeom>
            <a:avLst/>
            <a:gdLst/>
            <a:ahLst/>
            <a:cxnLst/>
            <a:rect l="l" t="t" r="r" b="b"/>
            <a:pathLst>
              <a:path w="45720" h="242569">
                <a:moveTo>
                  <a:pt x="45720" y="0"/>
                </a:moveTo>
                <a:lnTo>
                  <a:pt x="0" y="0"/>
                </a:lnTo>
                <a:lnTo>
                  <a:pt x="0" y="242315"/>
                </a:lnTo>
                <a:lnTo>
                  <a:pt x="45720" y="242315"/>
                </a:lnTo>
                <a:lnTo>
                  <a:pt x="45720" y="0"/>
                </a:lnTo>
                <a:close/>
              </a:path>
            </a:pathLst>
          </a:custGeom>
          <a:solidFill>
            <a:srgbClr val="FFFFFF"/>
          </a:solidFill>
        </p:spPr>
        <p:txBody>
          <a:bodyPr wrap="square" lIns="0" tIns="0" rIns="0" bIns="0" rtlCol="0"/>
          <a:lstStyle/>
          <a:p>
            <a:endParaRPr sz="2400"/>
          </a:p>
        </p:txBody>
      </p:sp>
      <p:sp>
        <p:nvSpPr>
          <p:cNvPr id="9" name="object 9"/>
          <p:cNvSpPr/>
          <p:nvPr/>
        </p:nvSpPr>
        <p:spPr>
          <a:xfrm>
            <a:off x="9525676" y="3818467"/>
            <a:ext cx="60960" cy="323427"/>
          </a:xfrm>
          <a:custGeom>
            <a:avLst/>
            <a:gdLst/>
            <a:ahLst/>
            <a:cxnLst/>
            <a:rect l="l" t="t" r="r" b="b"/>
            <a:pathLst>
              <a:path w="45720" h="242569">
                <a:moveTo>
                  <a:pt x="45720" y="0"/>
                </a:moveTo>
                <a:lnTo>
                  <a:pt x="0" y="0"/>
                </a:lnTo>
                <a:lnTo>
                  <a:pt x="0" y="242316"/>
                </a:lnTo>
                <a:lnTo>
                  <a:pt x="45720" y="242316"/>
                </a:lnTo>
                <a:lnTo>
                  <a:pt x="45720" y="0"/>
                </a:lnTo>
                <a:close/>
              </a:path>
            </a:pathLst>
          </a:custGeom>
          <a:solidFill>
            <a:srgbClr val="FFFFFF"/>
          </a:solidFill>
        </p:spPr>
        <p:txBody>
          <a:bodyPr wrap="square" lIns="0" tIns="0" rIns="0" bIns="0" rtlCol="0"/>
          <a:lstStyle/>
          <a:p>
            <a:endParaRPr sz="2400"/>
          </a:p>
        </p:txBody>
      </p:sp>
      <p:sp>
        <p:nvSpPr>
          <p:cNvPr id="10" name="object 10"/>
          <p:cNvSpPr/>
          <p:nvPr/>
        </p:nvSpPr>
        <p:spPr>
          <a:xfrm>
            <a:off x="9354989" y="4145619"/>
            <a:ext cx="60960" cy="323427"/>
          </a:xfrm>
          <a:custGeom>
            <a:avLst/>
            <a:gdLst/>
            <a:ahLst/>
            <a:cxnLst/>
            <a:rect l="l" t="t" r="r" b="b"/>
            <a:pathLst>
              <a:path w="45720" h="242570">
                <a:moveTo>
                  <a:pt x="45720" y="0"/>
                </a:moveTo>
                <a:lnTo>
                  <a:pt x="0" y="0"/>
                </a:lnTo>
                <a:lnTo>
                  <a:pt x="0" y="242316"/>
                </a:lnTo>
                <a:lnTo>
                  <a:pt x="45720" y="242316"/>
                </a:lnTo>
                <a:lnTo>
                  <a:pt x="45720" y="0"/>
                </a:lnTo>
                <a:close/>
              </a:path>
            </a:pathLst>
          </a:custGeom>
          <a:solidFill>
            <a:srgbClr val="FFFFFF"/>
          </a:solidFill>
        </p:spPr>
        <p:txBody>
          <a:bodyPr wrap="square" lIns="0" tIns="0" rIns="0" bIns="0" rtlCol="0"/>
          <a:lstStyle/>
          <a:p>
            <a:endParaRPr sz="2400"/>
          </a:p>
        </p:txBody>
      </p:sp>
      <p:sp>
        <p:nvSpPr>
          <p:cNvPr id="11" name="object 11"/>
          <p:cNvSpPr txBox="1"/>
          <p:nvPr/>
        </p:nvSpPr>
        <p:spPr>
          <a:xfrm>
            <a:off x="5874746" y="1671450"/>
            <a:ext cx="5073227" cy="3380648"/>
          </a:xfrm>
          <a:prstGeom prst="rect">
            <a:avLst/>
          </a:prstGeom>
        </p:spPr>
        <p:txBody>
          <a:bodyPr vert="horz" wrap="square" lIns="0" tIns="16933" rIns="0" bIns="0" rtlCol="0">
            <a:spAutoFit/>
          </a:bodyPr>
          <a:lstStyle/>
          <a:p>
            <a:pPr marL="16933" marR="1250494">
              <a:lnSpc>
                <a:spcPct val="114999"/>
              </a:lnSpc>
              <a:spcBef>
                <a:spcPts val="133"/>
              </a:spcBef>
            </a:pPr>
            <a:r>
              <a:rPr sz="1867" spc="-20" dirty="0">
                <a:cs typeface="Lucida Sans Unicode"/>
              </a:rPr>
              <a:t>İ</a:t>
            </a:r>
            <a:r>
              <a:rPr sz="1867" spc="-127" dirty="0">
                <a:cs typeface="Lucida Sans Unicode"/>
              </a:rPr>
              <a:t>k</a:t>
            </a:r>
            <a:r>
              <a:rPr sz="1867" spc="-67" dirty="0">
                <a:cs typeface="Lucida Sans Unicode"/>
              </a:rPr>
              <a:t>i</a:t>
            </a:r>
            <a:r>
              <a:rPr sz="1867" spc="-40" dirty="0">
                <a:cs typeface="Lucida Sans Unicode"/>
              </a:rPr>
              <a:t>nc</a:t>
            </a:r>
            <a:r>
              <a:rPr sz="1867" spc="-67" dirty="0">
                <a:cs typeface="Lucida Sans Unicode"/>
              </a:rPr>
              <a:t>il</a:t>
            </a:r>
            <a:r>
              <a:rPr sz="1867" spc="-127" dirty="0">
                <a:cs typeface="Lucida Sans Unicode"/>
              </a:rPr>
              <a:t> </a:t>
            </a:r>
            <a:r>
              <a:rPr sz="1867" spc="-20" dirty="0">
                <a:cs typeface="Lucida Sans Unicode"/>
              </a:rPr>
              <a:t>du</a:t>
            </a:r>
            <a:r>
              <a:rPr sz="1867" spc="-80" dirty="0">
                <a:cs typeface="Lucida Sans Unicode"/>
              </a:rPr>
              <a:t>y</a:t>
            </a:r>
            <a:r>
              <a:rPr sz="1867" spc="-113" dirty="0">
                <a:cs typeface="Lucida Sans Unicode"/>
              </a:rPr>
              <a:t>g</a:t>
            </a:r>
            <a:r>
              <a:rPr sz="1867" spc="-53" dirty="0">
                <a:cs typeface="Lucida Sans Unicode"/>
              </a:rPr>
              <a:t>u</a:t>
            </a:r>
            <a:r>
              <a:rPr sz="1867" spc="-40" dirty="0">
                <a:cs typeface="Lucida Sans Unicode"/>
              </a:rPr>
              <a:t>l</a:t>
            </a:r>
            <a:r>
              <a:rPr sz="1867" spc="-53" dirty="0">
                <a:cs typeface="Lucida Sans Unicode"/>
              </a:rPr>
              <a:t>ar</a:t>
            </a:r>
            <a:r>
              <a:rPr sz="1867" spc="-33" dirty="0">
                <a:cs typeface="Lucida Sans Unicode"/>
              </a:rPr>
              <a:t>,</a:t>
            </a:r>
            <a:r>
              <a:rPr sz="1867" spc="-167" dirty="0">
                <a:cs typeface="Lucida Sans Unicode"/>
              </a:rPr>
              <a:t> </a:t>
            </a:r>
            <a:r>
              <a:rPr lang="tr-TR" sz="1867" spc="-113" dirty="0">
                <a:cs typeface="Lucida Sans Unicode"/>
              </a:rPr>
              <a:t> </a:t>
            </a:r>
            <a:r>
              <a:rPr sz="1867" spc="-53" dirty="0" err="1">
                <a:cs typeface="Lucida Sans Unicode"/>
              </a:rPr>
              <a:t>t</a:t>
            </a:r>
            <a:r>
              <a:rPr sz="1867" spc="7" dirty="0" err="1">
                <a:cs typeface="Lucida Sans Unicode"/>
              </a:rPr>
              <a:t>e</a:t>
            </a:r>
            <a:r>
              <a:rPr sz="1867" spc="-7" dirty="0" err="1">
                <a:cs typeface="Lucida Sans Unicode"/>
              </a:rPr>
              <a:t>m</a:t>
            </a:r>
            <a:r>
              <a:rPr sz="1867" spc="7" dirty="0" err="1">
                <a:cs typeface="Lucida Sans Unicode"/>
              </a:rPr>
              <a:t>e</a:t>
            </a:r>
            <a:r>
              <a:rPr sz="1867" spc="-67" dirty="0" err="1">
                <a:cs typeface="Lucida Sans Unicode"/>
              </a:rPr>
              <a:t>l</a:t>
            </a:r>
            <a:r>
              <a:rPr sz="1867" spc="-127" dirty="0">
                <a:cs typeface="Lucida Sans Unicode"/>
              </a:rPr>
              <a:t> </a:t>
            </a:r>
            <a:r>
              <a:rPr sz="1867" spc="-20" dirty="0">
                <a:cs typeface="Lucida Sans Unicode"/>
              </a:rPr>
              <a:t>du</a:t>
            </a:r>
            <a:r>
              <a:rPr sz="1867" spc="-40" dirty="0">
                <a:cs typeface="Lucida Sans Unicode"/>
              </a:rPr>
              <a:t>ygunu</a:t>
            </a:r>
            <a:r>
              <a:rPr sz="1867" spc="-7" dirty="0">
                <a:cs typeface="Lucida Sans Unicode"/>
              </a:rPr>
              <a:t>n  </a:t>
            </a:r>
            <a:r>
              <a:rPr sz="1867" spc="-127" dirty="0">
                <a:cs typeface="Lucida Sans Unicode"/>
              </a:rPr>
              <a:t>k</a:t>
            </a:r>
            <a:r>
              <a:rPr sz="1867" spc="-13" dirty="0">
                <a:cs typeface="Lucida Sans Unicode"/>
              </a:rPr>
              <a:t>om</a:t>
            </a:r>
            <a:r>
              <a:rPr sz="1867" spc="-67" dirty="0">
                <a:cs typeface="Lucida Sans Unicode"/>
              </a:rPr>
              <a:t>b</a:t>
            </a:r>
            <a:r>
              <a:rPr sz="1867" spc="-27" dirty="0">
                <a:cs typeface="Lucida Sans Unicode"/>
              </a:rPr>
              <a:t>inasyonl</a:t>
            </a:r>
            <a:r>
              <a:rPr sz="1867" spc="-40" dirty="0">
                <a:cs typeface="Lucida Sans Unicode"/>
              </a:rPr>
              <a:t>a</a:t>
            </a:r>
            <a:r>
              <a:rPr sz="1867" spc="-27" dirty="0">
                <a:cs typeface="Lucida Sans Unicode"/>
              </a:rPr>
              <a:t>rından</a:t>
            </a:r>
            <a:r>
              <a:rPr sz="1867" spc="-127" dirty="0">
                <a:cs typeface="Lucida Sans Unicode"/>
              </a:rPr>
              <a:t> </a:t>
            </a:r>
            <a:r>
              <a:rPr sz="1867" spc="-60" dirty="0">
                <a:cs typeface="Lucida Sans Unicode"/>
              </a:rPr>
              <a:t>o</a:t>
            </a:r>
            <a:r>
              <a:rPr sz="1867" spc="-20" dirty="0">
                <a:cs typeface="Lucida Sans Unicode"/>
              </a:rPr>
              <a:t>l</a:t>
            </a:r>
            <a:r>
              <a:rPr sz="1867" spc="-40" dirty="0">
                <a:cs typeface="Lucida Sans Unicode"/>
              </a:rPr>
              <a:t>u</a:t>
            </a:r>
            <a:r>
              <a:rPr sz="1867" spc="-47" dirty="0">
                <a:cs typeface="Lucida Sans Unicode"/>
              </a:rPr>
              <a:t>ş</a:t>
            </a:r>
            <a:r>
              <a:rPr sz="1867" spc="-7" dirty="0">
                <a:cs typeface="Lucida Sans Unicode"/>
              </a:rPr>
              <a:t>ur</a:t>
            </a:r>
            <a:r>
              <a:rPr sz="1867" spc="-93" dirty="0">
                <a:cs typeface="Lucida Sans Unicode"/>
              </a:rPr>
              <a:t>.</a:t>
            </a:r>
            <a:endParaRPr sz="1867" dirty="0">
              <a:cs typeface="Lucida Sans Unicode"/>
            </a:endParaRPr>
          </a:p>
          <a:p>
            <a:pPr>
              <a:lnSpc>
                <a:spcPct val="100000"/>
              </a:lnSpc>
            </a:pPr>
            <a:endParaRPr sz="1600" dirty="0">
              <a:cs typeface="Lucida Sans Unicode"/>
            </a:endParaRPr>
          </a:p>
          <a:p>
            <a:pPr marL="626518" indent="-423323">
              <a:buFont typeface="Microsoft Sans Serif"/>
              <a:buChar char="●"/>
              <a:tabLst>
                <a:tab pos="625671" algn="l"/>
                <a:tab pos="626518" algn="l"/>
              </a:tabLst>
            </a:pPr>
            <a:r>
              <a:rPr sz="1867" spc="47" dirty="0">
                <a:cs typeface="Lucida Sans Unicode"/>
              </a:rPr>
              <a:t>B</a:t>
            </a:r>
            <a:r>
              <a:rPr sz="1867" spc="27" dirty="0">
                <a:cs typeface="Lucida Sans Unicode"/>
              </a:rPr>
              <a:t>i</a:t>
            </a:r>
            <a:r>
              <a:rPr sz="1867" spc="-47" dirty="0">
                <a:cs typeface="Lucida Sans Unicode"/>
              </a:rPr>
              <a:t>r</a:t>
            </a:r>
            <a:r>
              <a:rPr sz="1867" spc="-27" dirty="0">
                <a:cs typeface="Lucida Sans Unicode"/>
              </a:rPr>
              <a:t>i</a:t>
            </a:r>
            <a:r>
              <a:rPr sz="1867" spc="-40" dirty="0">
                <a:cs typeface="Lucida Sans Unicode"/>
              </a:rPr>
              <a:t>nc</a:t>
            </a:r>
            <a:r>
              <a:rPr sz="1867" spc="-67" dirty="0">
                <a:cs typeface="Lucida Sans Unicode"/>
              </a:rPr>
              <a:t>il</a:t>
            </a:r>
            <a:r>
              <a:rPr sz="1867" spc="-173" dirty="0">
                <a:cs typeface="Lucida Sans Unicode"/>
              </a:rPr>
              <a:t> </a:t>
            </a:r>
            <a:r>
              <a:rPr sz="1867" spc="-20" dirty="0">
                <a:cs typeface="Lucida Sans Unicode"/>
              </a:rPr>
              <a:t>du</a:t>
            </a:r>
            <a:r>
              <a:rPr sz="1867" spc="-67" dirty="0">
                <a:cs typeface="Lucida Sans Unicode"/>
              </a:rPr>
              <a:t>ygul</a:t>
            </a:r>
            <a:r>
              <a:rPr sz="1867" spc="-27" dirty="0">
                <a:cs typeface="Lucida Sans Unicode"/>
              </a:rPr>
              <a:t>arı</a:t>
            </a:r>
            <a:r>
              <a:rPr sz="1867" spc="-13" dirty="0">
                <a:cs typeface="Lucida Sans Unicode"/>
              </a:rPr>
              <a:t>n</a:t>
            </a:r>
            <a:r>
              <a:rPr sz="1867" spc="-160" dirty="0">
                <a:cs typeface="Lucida Sans Unicode"/>
              </a:rPr>
              <a:t> </a:t>
            </a:r>
            <a:r>
              <a:rPr sz="1867" spc="-127" dirty="0">
                <a:cs typeface="Lucida Sans Unicode"/>
              </a:rPr>
              <a:t>k</a:t>
            </a:r>
            <a:r>
              <a:rPr sz="1867" spc="-33" dirty="0">
                <a:cs typeface="Lucida Sans Unicode"/>
              </a:rPr>
              <a:t>ar</a:t>
            </a:r>
            <a:r>
              <a:rPr sz="1867" spc="-7" dirty="0">
                <a:cs typeface="Lucida Sans Unicode"/>
              </a:rPr>
              <a:t>ı</a:t>
            </a:r>
            <a:r>
              <a:rPr sz="1867" spc="-87" dirty="0">
                <a:cs typeface="Lucida Sans Unicode"/>
              </a:rPr>
              <a:t>ş</a:t>
            </a:r>
            <a:r>
              <a:rPr sz="1867" spc="-40" dirty="0">
                <a:cs typeface="Lucida Sans Unicode"/>
              </a:rPr>
              <a:t>ı</a:t>
            </a:r>
            <a:r>
              <a:rPr sz="1867" spc="-60" dirty="0">
                <a:cs typeface="Lucida Sans Unicode"/>
              </a:rPr>
              <a:t>m</a:t>
            </a:r>
            <a:r>
              <a:rPr sz="1867" spc="-20" dirty="0">
                <a:cs typeface="Lucida Sans Unicode"/>
              </a:rPr>
              <a:t>ı</a:t>
            </a:r>
            <a:r>
              <a:rPr sz="1867" spc="-120" dirty="0">
                <a:cs typeface="Lucida Sans Unicode"/>
              </a:rPr>
              <a:t> </a:t>
            </a:r>
            <a:r>
              <a:rPr sz="1867" spc="-60" dirty="0">
                <a:cs typeface="Lucida Sans Unicode"/>
              </a:rPr>
              <a:t>o</a:t>
            </a:r>
            <a:r>
              <a:rPr sz="1867" spc="-20" dirty="0">
                <a:cs typeface="Lucida Sans Unicode"/>
              </a:rPr>
              <a:t>l</a:t>
            </a:r>
            <a:r>
              <a:rPr sz="1867" spc="-13" dirty="0">
                <a:cs typeface="Lucida Sans Unicode"/>
              </a:rPr>
              <a:t>a</a:t>
            </a:r>
            <a:r>
              <a:rPr sz="1867" spc="-40" dirty="0">
                <a:cs typeface="Lucida Sans Unicode"/>
              </a:rPr>
              <a:t>rak</a:t>
            </a:r>
            <a:r>
              <a:rPr sz="1867" spc="-167" dirty="0">
                <a:cs typeface="Lucida Sans Unicode"/>
              </a:rPr>
              <a:t> </a:t>
            </a:r>
            <a:r>
              <a:rPr sz="1867" spc="-13" dirty="0">
                <a:cs typeface="Lucida Sans Unicode"/>
              </a:rPr>
              <a:t>o</a:t>
            </a:r>
            <a:r>
              <a:rPr sz="1867" dirty="0">
                <a:cs typeface="Lucida Sans Unicode"/>
              </a:rPr>
              <a:t>r</a:t>
            </a:r>
            <a:r>
              <a:rPr sz="1867" spc="-13" dirty="0">
                <a:cs typeface="Lucida Sans Unicode"/>
              </a:rPr>
              <a:t>t</a:t>
            </a:r>
            <a:r>
              <a:rPr sz="1867" spc="-27" dirty="0">
                <a:cs typeface="Lucida Sans Unicode"/>
              </a:rPr>
              <a:t>a</a:t>
            </a:r>
            <a:r>
              <a:rPr sz="1867" spc="-13" dirty="0">
                <a:cs typeface="Lucida Sans Unicode"/>
              </a:rPr>
              <a:t>ya</a:t>
            </a:r>
            <a:endParaRPr sz="1867" dirty="0">
              <a:cs typeface="Lucida Sans Unicode"/>
            </a:endParaRPr>
          </a:p>
          <a:p>
            <a:pPr marL="626518">
              <a:spcBef>
                <a:spcPts val="339"/>
              </a:spcBef>
            </a:pPr>
            <a:r>
              <a:rPr sz="1867" spc="-40" dirty="0">
                <a:cs typeface="Lucida Sans Unicode"/>
              </a:rPr>
              <a:t>çıkarlar</a:t>
            </a:r>
            <a:endParaRPr sz="1867" dirty="0">
              <a:cs typeface="Lucida Sans Unicode"/>
            </a:endParaRPr>
          </a:p>
          <a:p>
            <a:pPr marL="626518" marR="382684" indent="-423323">
              <a:lnSpc>
                <a:spcPct val="114999"/>
              </a:lnSpc>
              <a:buFont typeface="Microsoft Sans Serif"/>
              <a:buChar char="●"/>
              <a:tabLst>
                <a:tab pos="625671" algn="l"/>
                <a:tab pos="626518" algn="l"/>
              </a:tabLst>
            </a:pPr>
            <a:r>
              <a:rPr sz="1867" spc="-20" dirty="0">
                <a:cs typeface="Lucida Sans Unicode"/>
              </a:rPr>
              <a:t>Heps</a:t>
            </a:r>
            <a:r>
              <a:rPr sz="1867" spc="-67" dirty="0">
                <a:cs typeface="Lucida Sans Unicode"/>
              </a:rPr>
              <a:t>i</a:t>
            </a:r>
            <a:r>
              <a:rPr sz="1867" spc="-127" dirty="0">
                <a:cs typeface="Lucida Sans Unicode"/>
              </a:rPr>
              <a:t> </a:t>
            </a:r>
            <a:r>
              <a:rPr sz="1867" spc="-53" dirty="0">
                <a:cs typeface="Lucida Sans Unicode"/>
              </a:rPr>
              <a:t>öğr</a:t>
            </a:r>
            <a:r>
              <a:rPr sz="1867" spc="7" dirty="0">
                <a:cs typeface="Lucida Sans Unicode"/>
              </a:rPr>
              <a:t>e</a:t>
            </a:r>
            <a:r>
              <a:rPr sz="1867" spc="-53" dirty="0">
                <a:cs typeface="Lucida Sans Unicode"/>
              </a:rPr>
              <a:t>n</a:t>
            </a:r>
            <a:r>
              <a:rPr sz="1867" spc="-20" dirty="0">
                <a:cs typeface="Lucida Sans Unicode"/>
              </a:rPr>
              <a:t>i</a:t>
            </a:r>
            <a:r>
              <a:rPr sz="1867" spc="-67" dirty="0">
                <a:cs typeface="Lucida Sans Unicode"/>
              </a:rPr>
              <a:t>l</a:t>
            </a:r>
            <a:r>
              <a:rPr sz="1867" spc="-27" dirty="0">
                <a:cs typeface="Lucida Sans Unicode"/>
              </a:rPr>
              <a:t>m</a:t>
            </a:r>
            <a:r>
              <a:rPr sz="1867" spc="-80" dirty="0">
                <a:cs typeface="Lucida Sans Unicode"/>
              </a:rPr>
              <a:t>i</a:t>
            </a:r>
            <a:r>
              <a:rPr sz="1867" spc="-73" dirty="0">
                <a:cs typeface="Lucida Sans Unicode"/>
              </a:rPr>
              <a:t>ş</a:t>
            </a:r>
            <a:r>
              <a:rPr sz="1867" spc="-40" dirty="0">
                <a:cs typeface="Lucida Sans Unicode"/>
              </a:rPr>
              <a:t>tir</a:t>
            </a:r>
            <a:r>
              <a:rPr sz="1867" spc="-160" dirty="0">
                <a:cs typeface="Lucida Sans Unicode"/>
              </a:rPr>
              <a:t> </a:t>
            </a:r>
            <a:r>
              <a:rPr sz="1867" spc="-53" dirty="0">
                <a:cs typeface="Lucida Sans Unicode"/>
              </a:rPr>
              <a:t>(</a:t>
            </a:r>
            <a:r>
              <a:rPr sz="1867" spc="-13" dirty="0">
                <a:cs typeface="Lucida Sans Unicode"/>
              </a:rPr>
              <a:t>d</a:t>
            </a:r>
            <a:r>
              <a:rPr sz="1867" spc="-7" dirty="0">
                <a:cs typeface="Lucida Sans Unicode"/>
              </a:rPr>
              <a:t>e</a:t>
            </a:r>
            <a:r>
              <a:rPr sz="1867" dirty="0">
                <a:cs typeface="Lucida Sans Unicode"/>
              </a:rPr>
              <a:t>ne</a:t>
            </a:r>
            <a:r>
              <a:rPr sz="1867" spc="-53" dirty="0">
                <a:cs typeface="Lucida Sans Unicode"/>
              </a:rPr>
              <a:t>yi</a:t>
            </a:r>
            <a:r>
              <a:rPr sz="1867" spc="-60" dirty="0">
                <a:cs typeface="Lucida Sans Unicode"/>
              </a:rPr>
              <a:t>m</a:t>
            </a:r>
            <a:r>
              <a:rPr sz="1867" spc="-33" dirty="0">
                <a:cs typeface="Lucida Sans Unicode"/>
              </a:rPr>
              <a:t>l</a:t>
            </a:r>
            <a:r>
              <a:rPr sz="1867" spc="-7" dirty="0">
                <a:cs typeface="Lucida Sans Unicode"/>
              </a:rPr>
              <a:t>e</a:t>
            </a:r>
            <a:r>
              <a:rPr sz="1867" spc="-47" dirty="0">
                <a:cs typeface="Lucida Sans Unicode"/>
              </a:rPr>
              <a:t>rim</a:t>
            </a:r>
            <a:r>
              <a:rPr sz="1867" spc="-33" dirty="0">
                <a:cs typeface="Lucida Sans Unicode"/>
              </a:rPr>
              <a:t>i</a:t>
            </a:r>
            <a:r>
              <a:rPr sz="1867" spc="-213" dirty="0">
                <a:cs typeface="Lucida Sans Unicode"/>
              </a:rPr>
              <a:t>z</a:t>
            </a:r>
            <a:r>
              <a:rPr sz="1867" spc="7" dirty="0">
                <a:cs typeface="Lucida Sans Unicode"/>
              </a:rPr>
              <a:t>e  </a:t>
            </a:r>
            <a:r>
              <a:rPr sz="1867" spc="-60" dirty="0">
                <a:cs typeface="Lucida Sans Unicode"/>
              </a:rPr>
              <a:t>bağl</a:t>
            </a:r>
            <a:r>
              <a:rPr sz="1867" spc="-67" dirty="0">
                <a:cs typeface="Lucida Sans Unicode"/>
              </a:rPr>
              <a:t>ı</a:t>
            </a:r>
            <a:r>
              <a:rPr sz="1867" spc="-140" dirty="0">
                <a:cs typeface="Lucida Sans Unicode"/>
              </a:rPr>
              <a:t> </a:t>
            </a:r>
            <a:r>
              <a:rPr sz="1867" spc="-60" dirty="0">
                <a:cs typeface="Lucida Sans Unicode"/>
              </a:rPr>
              <a:t>o</a:t>
            </a:r>
            <a:r>
              <a:rPr sz="1867" spc="-20" dirty="0">
                <a:cs typeface="Lucida Sans Unicode"/>
              </a:rPr>
              <a:t>l</a:t>
            </a:r>
            <a:r>
              <a:rPr sz="1867" spc="-33" dirty="0">
                <a:cs typeface="Lucida Sans Unicode"/>
              </a:rPr>
              <a:t>ara</a:t>
            </a:r>
            <a:r>
              <a:rPr sz="1867" spc="-27" dirty="0">
                <a:cs typeface="Lucida Sans Unicode"/>
              </a:rPr>
              <a:t>k</a:t>
            </a:r>
            <a:r>
              <a:rPr sz="1867" spc="-152" dirty="0">
                <a:cs typeface="Lucida Sans Unicode"/>
              </a:rPr>
              <a:t> </a:t>
            </a:r>
            <a:r>
              <a:rPr sz="1867" spc="-80" dirty="0">
                <a:cs typeface="Lucida Sans Unicode"/>
              </a:rPr>
              <a:t>ge</a:t>
            </a:r>
            <a:r>
              <a:rPr sz="1867" spc="-33" dirty="0">
                <a:cs typeface="Lucida Sans Unicode"/>
              </a:rPr>
              <a:t>l</a:t>
            </a:r>
            <a:r>
              <a:rPr sz="1867" spc="-67" dirty="0">
                <a:cs typeface="Lucida Sans Unicode"/>
              </a:rPr>
              <a:t>i</a:t>
            </a:r>
            <a:r>
              <a:rPr sz="1867" spc="-87" dirty="0">
                <a:cs typeface="Lucida Sans Unicode"/>
              </a:rPr>
              <a:t>ş</a:t>
            </a:r>
            <a:r>
              <a:rPr sz="1867" spc="-60" dirty="0">
                <a:cs typeface="Lucida Sans Unicode"/>
              </a:rPr>
              <a:t>i</a:t>
            </a:r>
            <a:r>
              <a:rPr sz="1867" spc="-33" dirty="0">
                <a:cs typeface="Lucida Sans Unicode"/>
              </a:rPr>
              <a:t>rler)</a:t>
            </a:r>
            <a:endParaRPr sz="1867" dirty="0">
              <a:cs typeface="Lucida Sans Unicode"/>
            </a:endParaRPr>
          </a:p>
          <a:p>
            <a:pPr marL="626518" indent="-423323">
              <a:spcBef>
                <a:spcPts val="339"/>
              </a:spcBef>
              <a:buFont typeface="Microsoft Sans Serif"/>
              <a:buChar char="●"/>
              <a:tabLst>
                <a:tab pos="625671" algn="l"/>
                <a:tab pos="626518" algn="l"/>
              </a:tabLst>
            </a:pPr>
            <a:r>
              <a:rPr sz="1867" spc="-7" dirty="0">
                <a:cs typeface="Lucida Sans Unicode"/>
              </a:rPr>
              <a:t>Daha</a:t>
            </a:r>
            <a:r>
              <a:rPr sz="1867" spc="-120" dirty="0">
                <a:cs typeface="Lucida Sans Unicode"/>
              </a:rPr>
              <a:t> </a:t>
            </a:r>
            <a:r>
              <a:rPr sz="1867" spc="-127" dirty="0">
                <a:cs typeface="Lucida Sans Unicode"/>
              </a:rPr>
              <a:t>k</a:t>
            </a:r>
            <a:r>
              <a:rPr sz="1867" spc="-7" dirty="0">
                <a:cs typeface="Lucida Sans Unicode"/>
              </a:rPr>
              <a:t>ar</a:t>
            </a:r>
            <a:r>
              <a:rPr sz="1867" dirty="0">
                <a:cs typeface="Lucida Sans Unicode"/>
              </a:rPr>
              <a:t>m</a:t>
            </a:r>
            <a:r>
              <a:rPr sz="1867" spc="-53" dirty="0">
                <a:cs typeface="Lucida Sans Unicode"/>
              </a:rPr>
              <a:t>aş</a:t>
            </a:r>
            <a:r>
              <a:rPr sz="1867" spc="-20" dirty="0">
                <a:cs typeface="Lucida Sans Unicode"/>
              </a:rPr>
              <a:t>ı</a:t>
            </a:r>
            <a:r>
              <a:rPr sz="1867" spc="-127" dirty="0">
                <a:cs typeface="Lucida Sans Unicode"/>
              </a:rPr>
              <a:t>k</a:t>
            </a:r>
            <a:r>
              <a:rPr sz="1867" spc="-40" dirty="0">
                <a:cs typeface="Lucida Sans Unicode"/>
              </a:rPr>
              <a:t>tır</a:t>
            </a:r>
            <a:r>
              <a:rPr sz="1867" spc="-80" dirty="0">
                <a:cs typeface="Lucida Sans Unicode"/>
              </a:rPr>
              <a:t>l</a:t>
            </a:r>
            <a:r>
              <a:rPr sz="1867" spc="-7" dirty="0">
                <a:cs typeface="Lucida Sans Unicode"/>
              </a:rPr>
              <a:t>ar</a:t>
            </a:r>
            <a:endParaRPr sz="1867" dirty="0">
              <a:cs typeface="Lucida Sans Unicode"/>
            </a:endParaRPr>
          </a:p>
          <a:p>
            <a:pPr marL="16933">
              <a:spcBef>
                <a:spcPts val="1933"/>
              </a:spcBef>
            </a:pPr>
            <a:r>
              <a:rPr sz="1867" i="1" spc="33" dirty="0">
                <a:cs typeface="Trebuchet MS"/>
              </a:rPr>
              <a:t>Ör</a:t>
            </a:r>
            <a:r>
              <a:rPr sz="1867" i="1" spc="40" dirty="0">
                <a:cs typeface="Trebuchet MS"/>
              </a:rPr>
              <a:t>n</a:t>
            </a:r>
            <a:r>
              <a:rPr sz="1867" spc="-93" dirty="0">
                <a:cs typeface="Lucida Sans Unicode"/>
              </a:rPr>
              <a:t>:</a:t>
            </a:r>
            <a:r>
              <a:rPr sz="1867" spc="-120" dirty="0">
                <a:cs typeface="Lucida Sans Unicode"/>
              </a:rPr>
              <a:t> </a:t>
            </a:r>
            <a:r>
              <a:rPr sz="1867" i="1" spc="-73" dirty="0">
                <a:cs typeface="Lucida Sans Unicode"/>
              </a:rPr>
              <a:t>Ar</a:t>
            </a:r>
            <a:r>
              <a:rPr sz="1867" i="1" spc="-87" dirty="0">
                <a:cs typeface="Lucida Sans Unicode"/>
              </a:rPr>
              <a:t>k</a:t>
            </a:r>
            <a:r>
              <a:rPr sz="1867" i="1" spc="-27" dirty="0">
                <a:cs typeface="Lucida Sans Unicode"/>
              </a:rPr>
              <a:t>adaşın</a:t>
            </a:r>
            <a:r>
              <a:rPr sz="1867" i="1" spc="-20" dirty="0">
                <a:cs typeface="Lucida Sans Unicode"/>
              </a:rPr>
              <a:t>a</a:t>
            </a:r>
            <a:r>
              <a:rPr sz="1867" i="1" spc="-147" dirty="0">
                <a:cs typeface="Lucida Sans Unicode"/>
              </a:rPr>
              <a:t> </a:t>
            </a:r>
            <a:r>
              <a:rPr sz="1867" i="1" spc="-33" dirty="0">
                <a:cs typeface="Lucida Sans Unicode"/>
              </a:rPr>
              <a:t>öf</a:t>
            </a:r>
            <a:r>
              <a:rPr sz="1867" i="1" spc="-120" dirty="0">
                <a:cs typeface="Lucida Sans Unicode"/>
              </a:rPr>
              <a:t>k</a:t>
            </a:r>
            <a:r>
              <a:rPr sz="1867" i="1" spc="7" dirty="0">
                <a:cs typeface="Lucida Sans Unicode"/>
              </a:rPr>
              <a:t>e</a:t>
            </a:r>
            <a:r>
              <a:rPr sz="1867" i="1" spc="-107" dirty="0">
                <a:cs typeface="Lucida Sans Unicode"/>
              </a:rPr>
              <a:t> </a:t>
            </a:r>
            <a:r>
              <a:rPr sz="1867" i="1" spc="-20" dirty="0">
                <a:cs typeface="Lucida Sans Unicode"/>
              </a:rPr>
              <a:t>duyup</a:t>
            </a:r>
            <a:r>
              <a:rPr sz="1867" i="1" spc="-127" dirty="0">
                <a:cs typeface="Lucida Sans Unicode"/>
              </a:rPr>
              <a:t> </a:t>
            </a:r>
            <a:r>
              <a:rPr sz="1867" i="1" spc="-40" dirty="0">
                <a:cs typeface="Lucida Sans Unicode"/>
              </a:rPr>
              <a:t>bağırd</a:t>
            </a:r>
            <a:r>
              <a:rPr sz="1867" i="1" spc="-67" dirty="0">
                <a:cs typeface="Lucida Sans Unicode"/>
              </a:rPr>
              <a:t>ı</a:t>
            </a:r>
            <a:r>
              <a:rPr sz="1867" i="1" spc="-152" dirty="0">
                <a:cs typeface="Lucida Sans Unicode"/>
              </a:rPr>
              <a:t>ğ</a:t>
            </a:r>
            <a:r>
              <a:rPr sz="1867" i="1" spc="-67" dirty="0">
                <a:cs typeface="Lucida Sans Unicode"/>
              </a:rPr>
              <a:t>ı</a:t>
            </a:r>
            <a:r>
              <a:rPr sz="1867" i="1" spc="-127" dirty="0">
                <a:cs typeface="Lucida Sans Unicode"/>
              </a:rPr>
              <a:t> </a:t>
            </a:r>
            <a:r>
              <a:rPr sz="1867" i="1" spc="-47" dirty="0">
                <a:cs typeface="Lucida Sans Unicode"/>
              </a:rPr>
              <a:t>i</a:t>
            </a:r>
            <a:r>
              <a:rPr sz="1867" i="1" spc="-100" dirty="0">
                <a:cs typeface="Lucida Sans Unicode"/>
              </a:rPr>
              <a:t>ç</a:t>
            </a:r>
            <a:r>
              <a:rPr sz="1867" i="1" spc="-80" dirty="0">
                <a:cs typeface="Lucida Sans Unicode"/>
              </a:rPr>
              <a:t>i</a:t>
            </a:r>
            <a:r>
              <a:rPr sz="1867" i="1" spc="-13" dirty="0">
                <a:cs typeface="Lucida Sans Unicode"/>
              </a:rPr>
              <a:t>n</a:t>
            </a:r>
            <a:endParaRPr sz="1867" i="1" dirty="0">
              <a:cs typeface="Lucida Sans Unicode"/>
            </a:endParaRPr>
          </a:p>
          <a:p>
            <a:pPr marL="16933">
              <a:spcBef>
                <a:spcPts val="339"/>
              </a:spcBef>
            </a:pPr>
            <a:r>
              <a:rPr sz="1867" i="1" spc="-67" dirty="0">
                <a:cs typeface="Lucida Sans Unicode"/>
              </a:rPr>
              <a:t>p</a:t>
            </a:r>
            <a:r>
              <a:rPr sz="1867" i="1" spc="-27" dirty="0">
                <a:cs typeface="Lucida Sans Unicode"/>
              </a:rPr>
              <a:t>i</a:t>
            </a:r>
            <a:r>
              <a:rPr sz="1867" i="1" spc="-33" dirty="0">
                <a:cs typeface="Lucida Sans Unicode"/>
              </a:rPr>
              <a:t>ş</a:t>
            </a:r>
            <a:r>
              <a:rPr sz="1867" i="1" spc="-40" dirty="0">
                <a:cs typeface="Lucida Sans Unicode"/>
              </a:rPr>
              <a:t>m</a:t>
            </a:r>
            <a:r>
              <a:rPr sz="1867" i="1" spc="-33" dirty="0">
                <a:cs typeface="Lucida Sans Unicode"/>
              </a:rPr>
              <a:t>an</a:t>
            </a:r>
            <a:r>
              <a:rPr sz="1867" i="1" spc="-27" dirty="0">
                <a:cs typeface="Lucida Sans Unicode"/>
              </a:rPr>
              <a:t>l</a:t>
            </a:r>
            <a:r>
              <a:rPr sz="1867" i="1" spc="-80" dirty="0">
                <a:cs typeface="Lucida Sans Unicode"/>
              </a:rPr>
              <a:t>ı</a:t>
            </a:r>
            <a:r>
              <a:rPr sz="1867" i="1" spc="-113" dirty="0">
                <a:cs typeface="Lucida Sans Unicode"/>
              </a:rPr>
              <a:t>k</a:t>
            </a:r>
            <a:r>
              <a:rPr sz="1867" i="1" spc="-152" dirty="0">
                <a:cs typeface="Lucida Sans Unicode"/>
              </a:rPr>
              <a:t> </a:t>
            </a:r>
            <a:r>
              <a:rPr sz="1867" i="1" spc="-20" dirty="0">
                <a:cs typeface="Lucida Sans Unicode"/>
              </a:rPr>
              <a:t>du</a:t>
            </a:r>
            <a:r>
              <a:rPr sz="1867" i="1" spc="-47" dirty="0">
                <a:cs typeface="Lucida Sans Unicode"/>
              </a:rPr>
              <a:t>ymak.</a:t>
            </a:r>
            <a:endParaRPr sz="1867" i="1" dirty="0">
              <a:cs typeface="Lucida Sans Unicode"/>
            </a:endParaRPr>
          </a:p>
        </p:txBody>
      </p:sp>
      <p:sp>
        <p:nvSpPr>
          <p:cNvPr id="12" name="11 Altbilgi Yer Tutucusu"/>
          <p:cNvSpPr>
            <a:spLocks noGrp="1"/>
          </p:cNvSpPr>
          <p:nvPr>
            <p:ph type="ftr" sz="quarter" idx="5"/>
          </p:nvPr>
        </p:nvSpPr>
        <p:spPr>
          <a:xfrm>
            <a:off x="-1220738" y="6069071"/>
            <a:ext cx="6297612" cy="365125"/>
          </a:xfrm>
        </p:spPr>
        <p:txBody>
          <a:bodyPr/>
          <a:lstStyle/>
          <a:p>
            <a:r>
              <a:rPr lang="tr-TR" dirty="0"/>
              <a:t>Çankaya Rehberlik ve Araştırma Merkezi</a:t>
            </a:r>
          </a:p>
        </p:txBody>
      </p:sp>
      <p:pic>
        <p:nvPicPr>
          <p:cNvPr id="13" name="8 Resim" descr="LOGO (1).png"/>
          <p:cNvPicPr/>
          <p:nvPr/>
        </p:nvPicPr>
        <p:blipFill>
          <a:blip r:embed="rId3" cstate="print"/>
          <a:stretch>
            <a:fillRect/>
          </a:stretch>
        </p:blipFill>
        <p:spPr>
          <a:xfrm>
            <a:off x="251520" y="260648"/>
            <a:ext cx="1296144" cy="12106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07678" y="2230424"/>
            <a:ext cx="1596813" cy="1733209"/>
          </a:xfrm>
          <a:prstGeom prst="rect">
            <a:avLst/>
          </a:prstGeom>
        </p:spPr>
        <p:txBody>
          <a:bodyPr vert="horz" wrap="square" lIns="0" tIns="159173" rIns="0" bIns="0" rtlCol="0">
            <a:spAutoFit/>
          </a:bodyPr>
          <a:lstStyle/>
          <a:p>
            <a:pPr marL="439409" indent="-423323">
              <a:spcBef>
                <a:spcPts val="1253"/>
              </a:spcBef>
              <a:buFont typeface="Microsoft Sans Serif"/>
              <a:buChar char="●"/>
              <a:tabLst>
                <a:tab pos="439409" algn="l"/>
                <a:tab pos="440256" algn="l"/>
              </a:tabLst>
            </a:pPr>
            <a:r>
              <a:rPr sz="1867" spc="-40" dirty="0">
                <a:solidFill>
                  <a:srgbClr val="292929"/>
                </a:solidFill>
                <a:cs typeface="Lucida Sans Unicode"/>
              </a:rPr>
              <a:t>Hoşnutluk</a:t>
            </a:r>
            <a:endParaRPr sz="1867" dirty="0">
              <a:cs typeface="Lucida Sans Unicode"/>
            </a:endParaRPr>
          </a:p>
          <a:p>
            <a:pPr marL="439409" indent="-423323">
              <a:spcBef>
                <a:spcPts val="1120"/>
              </a:spcBef>
              <a:buFont typeface="Microsoft Sans Serif"/>
              <a:buChar char="●"/>
              <a:tabLst>
                <a:tab pos="439409" algn="l"/>
                <a:tab pos="440256" algn="l"/>
              </a:tabLst>
            </a:pPr>
            <a:r>
              <a:rPr sz="1867" spc="-13" dirty="0">
                <a:solidFill>
                  <a:srgbClr val="292929"/>
                </a:solidFill>
                <a:cs typeface="Lucida Sans Unicode"/>
              </a:rPr>
              <a:t>Heyecan</a:t>
            </a:r>
            <a:endParaRPr sz="1867" dirty="0">
              <a:cs typeface="Lucida Sans Unicode"/>
            </a:endParaRPr>
          </a:p>
          <a:p>
            <a:pPr marL="439409" indent="-423323">
              <a:spcBef>
                <a:spcPts val="1120"/>
              </a:spcBef>
              <a:buFont typeface="Microsoft Sans Serif"/>
              <a:buChar char="●"/>
              <a:tabLst>
                <a:tab pos="439409" algn="l"/>
                <a:tab pos="440256" algn="l"/>
              </a:tabLst>
            </a:pPr>
            <a:r>
              <a:rPr sz="1867" spc="-53" dirty="0">
                <a:solidFill>
                  <a:srgbClr val="292929"/>
                </a:solidFill>
                <a:cs typeface="Lucida Sans Unicode"/>
              </a:rPr>
              <a:t>Sıkıntı</a:t>
            </a:r>
            <a:endParaRPr sz="1867" dirty="0">
              <a:cs typeface="Lucida Sans Unicode"/>
            </a:endParaRPr>
          </a:p>
          <a:p>
            <a:pPr marL="439409" indent="-423323">
              <a:spcBef>
                <a:spcPts val="1120"/>
              </a:spcBef>
              <a:buFont typeface="Microsoft Sans Serif"/>
              <a:buChar char="●"/>
              <a:tabLst>
                <a:tab pos="439409" algn="l"/>
                <a:tab pos="440256" algn="l"/>
              </a:tabLst>
            </a:pPr>
            <a:r>
              <a:rPr sz="1867" spc="-7" dirty="0">
                <a:solidFill>
                  <a:srgbClr val="292929"/>
                </a:solidFill>
                <a:cs typeface="Lucida Sans Unicode"/>
              </a:rPr>
              <a:t>Gurur</a:t>
            </a:r>
            <a:endParaRPr sz="1867" dirty="0">
              <a:cs typeface="Lucida Sans Unicode"/>
            </a:endParaRPr>
          </a:p>
        </p:txBody>
      </p:sp>
      <p:sp>
        <p:nvSpPr>
          <p:cNvPr id="4" name="object 4"/>
          <p:cNvSpPr txBox="1"/>
          <p:nvPr/>
        </p:nvSpPr>
        <p:spPr>
          <a:xfrm>
            <a:off x="707677" y="3937812"/>
            <a:ext cx="1862667" cy="876436"/>
          </a:xfrm>
          <a:prstGeom prst="rect">
            <a:avLst/>
          </a:prstGeom>
        </p:spPr>
        <p:txBody>
          <a:bodyPr vert="horz" wrap="square" lIns="0" tIns="159173" rIns="0" bIns="0" rtlCol="0">
            <a:spAutoFit/>
          </a:bodyPr>
          <a:lstStyle/>
          <a:p>
            <a:pPr marL="439409" indent="-423323">
              <a:spcBef>
                <a:spcPts val="1253"/>
              </a:spcBef>
              <a:buFont typeface="Microsoft Sans Serif"/>
              <a:buChar char="●"/>
              <a:tabLst>
                <a:tab pos="439409" algn="l"/>
                <a:tab pos="440256" algn="l"/>
              </a:tabLst>
            </a:pPr>
            <a:r>
              <a:rPr sz="1867" spc="-13" dirty="0" err="1">
                <a:solidFill>
                  <a:srgbClr val="292929"/>
                </a:solidFill>
                <a:cs typeface="Lucida Sans Unicode"/>
              </a:rPr>
              <a:t>Memnuniyet</a:t>
            </a:r>
            <a:endParaRPr sz="1867" dirty="0">
              <a:cs typeface="Lucida Sans Unicode"/>
            </a:endParaRPr>
          </a:p>
          <a:p>
            <a:pPr marL="439409" indent="-423323">
              <a:spcBef>
                <a:spcPts val="1113"/>
              </a:spcBef>
              <a:buFont typeface="Microsoft Sans Serif"/>
              <a:buChar char="●"/>
              <a:tabLst>
                <a:tab pos="439409" algn="l"/>
                <a:tab pos="440256" algn="l"/>
              </a:tabLst>
            </a:pPr>
            <a:r>
              <a:rPr sz="1867" spc="-40" dirty="0">
                <a:solidFill>
                  <a:srgbClr val="292929"/>
                </a:solidFill>
                <a:cs typeface="Lucida Sans Unicode"/>
              </a:rPr>
              <a:t>Pişmanlık</a:t>
            </a:r>
            <a:endParaRPr sz="1867" dirty="0">
              <a:cs typeface="Lucida Sans Unicode"/>
            </a:endParaRPr>
          </a:p>
        </p:txBody>
      </p:sp>
      <p:sp>
        <p:nvSpPr>
          <p:cNvPr id="5" name="object 5"/>
          <p:cNvSpPr txBox="1"/>
          <p:nvPr/>
        </p:nvSpPr>
        <p:spPr>
          <a:xfrm>
            <a:off x="3182944" y="3138406"/>
            <a:ext cx="6667639" cy="1741952"/>
          </a:xfrm>
          <a:prstGeom prst="rect">
            <a:avLst/>
          </a:prstGeom>
        </p:spPr>
        <p:txBody>
          <a:bodyPr vert="horz" wrap="square" lIns="0" tIns="160020" rIns="0" bIns="0" rtlCol="0">
            <a:spAutoFit/>
          </a:bodyPr>
          <a:lstStyle/>
          <a:p>
            <a:pPr marL="439409" indent="-423323">
              <a:spcBef>
                <a:spcPts val="1260"/>
              </a:spcBef>
              <a:buFont typeface="Courier New" pitchFamily="49" charset="0"/>
              <a:buChar char="o"/>
              <a:tabLst>
                <a:tab pos="439409" algn="l"/>
                <a:tab pos="440256" algn="l"/>
              </a:tabLst>
            </a:pPr>
            <a:r>
              <a:rPr sz="1867" spc="-67" dirty="0">
                <a:solidFill>
                  <a:srgbClr val="444444"/>
                </a:solidFill>
                <a:cs typeface="Lucida Sans Unicode"/>
              </a:rPr>
              <a:t>Kı</a:t>
            </a:r>
            <a:r>
              <a:rPr sz="1867" spc="-120" dirty="0">
                <a:solidFill>
                  <a:srgbClr val="444444"/>
                </a:solidFill>
                <a:cs typeface="Lucida Sans Unicode"/>
              </a:rPr>
              <a:t>zd</a:t>
            </a:r>
            <a:r>
              <a:rPr sz="1867" spc="-53" dirty="0">
                <a:solidFill>
                  <a:srgbClr val="444444"/>
                </a:solidFill>
                <a:cs typeface="Lucida Sans Unicode"/>
              </a:rPr>
              <a:t>ı</a:t>
            </a:r>
            <a:r>
              <a:rPr sz="1867" spc="-140" dirty="0">
                <a:solidFill>
                  <a:srgbClr val="444444"/>
                </a:solidFill>
                <a:cs typeface="Lucida Sans Unicode"/>
              </a:rPr>
              <a:t>ğ</a:t>
            </a:r>
            <a:r>
              <a:rPr sz="1867" spc="-80" dirty="0">
                <a:solidFill>
                  <a:srgbClr val="444444"/>
                </a:solidFill>
                <a:cs typeface="Lucida Sans Unicode"/>
              </a:rPr>
              <a:t>ı</a:t>
            </a:r>
            <a:r>
              <a:rPr sz="1867" spc="-13" dirty="0">
                <a:solidFill>
                  <a:srgbClr val="444444"/>
                </a:solidFill>
                <a:cs typeface="Lucida Sans Unicode"/>
              </a:rPr>
              <a:t>nd</a:t>
            </a:r>
            <a:r>
              <a:rPr sz="1867" spc="-27" dirty="0">
                <a:solidFill>
                  <a:srgbClr val="444444"/>
                </a:solidFill>
                <a:cs typeface="Lucida Sans Unicode"/>
              </a:rPr>
              <a:t>a</a:t>
            </a:r>
            <a:r>
              <a:rPr sz="1867" spc="-133" dirty="0">
                <a:solidFill>
                  <a:srgbClr val="444444"/>
                </a:solidFill>
                <a:cs typeface="Lucida Sans Unicode"/>
              </a:rPr>
              <a:t>,</a:t>
            </a:r>
            <a:r>
              <a:rPr sz="1867" spc="-127" dirty="0">
                <a:solidFill>
                  <a:srgbClr val="444444"/>
                </a:solidFill>
                <a:cs typeface="Lucida Sans Unicode"/>
              </a:rPr>
              <a:t> </a:t>
            </a:r>
            <a:r>
              <a:rPr sz="1867" spc="-87" dirty="0" err="1">
                <a:solidFill>
                  <a:srgbClr val="444444"/>
                </a:solidFill>
                <a:cs typeface="Lucida Sans Unicode"/>
              </a:rPr>
              <a:t>s</a:t>
            </a:r>
            <a:r>
              <a:rPr sz="1867" spc="-60" dirty="0" err="1">
                <a:solidFill>
                  <a:srgbClr val="444444"/>
                </a:solidFill>
                <a:cs typeface="Lucida Sans Unicode"/>
              </a:rPr>
              <a:t>i</a:t>
            </a:r>
            <a:r>
              <a:rPr sz="1867" spc="-53" dirty="0" err="1">
                <a:solidFill>
                  <a:srgbClr val="444444"/>
                </a:solidFill>
                <a:cs typeface="Lucida Sans Unicode"/>
              </a:rPr>
              <a:t>n</a:t>
            </a:r>
            <a:r>
              <a:rPr sz="1867" spc="-40" dirty="0" err="1">
                <a:solidFill>
                  <a:srgbClr val="444444"/>
                </a:solidFill>
                <a:cs typeface="Lucida Sans Unicode"/>
              </a:rPr>
              <a:t>i</a:t>
            </a:r>
            <a:r>
              <a:rPr sz="1867" spc="-47" dirty="0" err="1">
                <a:solidFill>
                  <a:srgbClr val="444444"/>
                </a:solidFill>
                <a:cs typeface="Lucida Sans Unicode"/>
              </a:rPr>
              <a:t>r</a:t>
            </a:r>
            <a:r>
              <a:rPr sz="1867" spc="-40" dirty="0" err="1">
                <a:solidFill>
                  <a:srgbClr val="444444"/>
                </a:solidFill>
                <a:cs typeface="Lucida Sans Unicode"/>
              </a:rPr>
              <a:t>l</a:t>
            </a:r>
            <a:r>
              <a:rPr sz="1867" spc="-13" dirty="0" err="1">
                <a:solidFill>
                  <a:srgbClr val="444444"/>
                </a:solidFill>
                <a:cs typeface="Lucida Sans Unicode"/>
              </a:rPr>
              <a:t>end</a:t>
            </a:r>
            <a:r>
              <a:rPr sz="1867" spc="-80" dirty="0" err="1">
                <a:solidFill>
                  <a:srgbClr val="444444"/>
                </a:solidFill>
                <a:cs typeface="Lucida Sans Unicode"/>
              </a:rPr>
              <a:t>i</a:t>
            </a:r>
            <a:r>
              <a:rPr sz="1867" spc="-160" dirty="0" err="1">
                <a:solidFill>
                  <a:srgbClr val="444444"/>
                </a:solidFill>
                <a:cs typeface="Lucida Sans Unicode"/>
              </a:rPr>
              <a:t>ğ</a:t>
            </a:r>
            <a:r>
              <a:rPr sz="1867" spc="-80" dirty="0" err="1">
                <a:solidFill>
                  <a:srgbClr val="444444"/>
                </a:solidFill>
                <a:cs typeface="Lucida Sans Unicode"/>
              </a:rPr>
              <a:t>i</a:t>
            </a:r>
            <a:r>
              <a:rPr sz="1867" spc="-13" dirty="0" err="1">
                <a:solidFill>
                  <a:srgbClr val="444444"/>
                </a:solidFill>
                <a:cs typeface="Lucida Sans Unicode"/>
              </a:rPr>
              <a:t>nde</a:t>
            </a:r>
            <a:r>
              <a:rPr sz="1867" spc="-152" dirty="0">
                <a:solidFill>
                  <a:srgbClr val="444444"/>
                </a:solidFill>
                <a:cs typeface="Lucida Sans Unicode"/>
              </a:rPr>
              <a:t> </a:t>
            </a:r>
            <a:r>
              <a:rPr lang="tr-TR" sz="1867" spc="-152" dirty="0">
                <a:solidFill>
                  <a:srgbClr val="444444"/>
                </a:solidFill>
                <a:cs typeface="Lucida Sans Unicode"/>
              </a:rPr>
              <a:t> </a:t>
            </a:r>
            <a:r>
              <a:rPr sz="1867" spc="-13" dirty="0" err="1">
                <a:solidFill>
                  <a:srgbClr val="444444"/>
                </a:solidFill>
                <a:cs typeface="Lucida Sans Unicode"/>
              </a:rPr>
              <a:t>ut</a:t>
            </a:r>
            <a:r>
              <a:rPr sz="1867" spc="-27" dirty="0" err="1">
                <a:solidFill>
                  <a:srgbClr val="444444"/>
                </a:solidFill>
                <a:cs typeface="Lucida Sans Unicode"/>
              </a:rPr>
              <a:t>a</a:t>
            </a:r>
            <a:r>
              <a:rPr sz="1867" spc="-40" dirty="0" err="1">
                <a:solidFill>
                  <a:srgbClr val="444444"/>
                </a:solidFill>
                <a:cs typeface="Lucida Sans Unicode"/>
              </a:rPr>
              <a:t>nç</a:t>
            </a:r>
            <a:r>
              <a:rPr lang="tr-TR" sz="1867" dirty="0">
                <a:cs typeface="Lucida Sans Unicode"/>
              </a:rPr>
              <a:t> </a:t>
            </a:r>
            <a:r>
              <a:rPr sz="1867" spc="-33" dirty="0" err="1">
                <a:solidFill>
                  <a:srgbClr val="444444"/>
                </a:solidFill>
                <a:cs typeface="Lucida Sans Unicode"/>
              </a:rPr>
              <a:t>duymak</a:t>
            </a:r>
            <a:endParaRPr sz="1867" dirty="0">
              <a:cs typeface="Lucida Sans Unicode"/>
            </a:endParaRPr>
          </a:p>
          <a:p>
            <a:pPr marL="439409" marR="190495" indent="-423323">
              <a:lnSpc>
                <a:spcPct val="150000"/>
              </a:lnSpc>
              <a:buFont typeface="Courier New" pitchFamily="49" charset="0"/>
              <a:buChar char="o"/>
              <a:tabLst>
                <a:tab pos="439409" algn="l"/>
                <a:tab pos="440256" algn="l"/>
              </a:tabLst>
            </a:pPr>
            <a:r>
              <a:rPr sz="1867" spc="-13" dirty="0">
                <a:solidFill>
                  <a:srgbClr val="444444"/>
                </a:solidFill>
                <a:cs typeface="Lucida Sans Unicode"/>
              </a:rPr>
              <a:t>Utanç</a:t>
            </a:r>
            <a:r>
              <a:rPr sz="1867" spc="-107" dirty="0">
                <a:solidFill>
                  <a:srgbClr val="444444"/>
                </a:solidFill>
                <a:cs typeface="Lucida Sans Unicode"/>
              </a:rPr>
              <a:t> </a:t>
            </a:r>
            <a:r>
              <a:rPr sz="1867" spc="-40" dirty="0">
                <a:solidFill>
                  <a:srgbClr val="444444"/>
                </a:solidFill>
                <a:cs typeface="Lucida Sans Unicode"/>
              </a:rPr>
              <a:t>verici</a:t>
            </a:r>
            <a:r>
              <a:rPr sz="1867" spc="-113" dirty="0">
                <a:solidFill>
                  <a:srgbClr val="444444"/>
                </a:solidFill>
                <a:cs typeface="Lucida Sans Unicode"/>
              </a:rPr>
              <a:t> </a:t>
            </a:r>
            <a:r>
              <a:rPr sz="1867" spc="-33" dirty="0">
                <a:solidFill>
                  <a:srgbClr val="444444"/>
                </a:solidFill>
                <a:cs typeface="Lucida Sans Unicode"/>
              </a:rPr>
              <a:t>bir</a:t>
            </a:r>
            <a:r>
              <a:rPr sz="1867" spc="-160" dirty="0">
                <a:solidFill>
                  <a:srgbClr val="444444"/>
                </a:solidFill>
                <a:cs typeface="Lucida Sans Unicode"/>
              </a:rPr>
              <a:t> </a:t>
            </a:r>
            <a:r>
              <a:rPr sz="1867" spc="-27" dirty="0">
                <a:solidFill>
                  <a:srgbClr val="444444"/>
                </a:solidFill>
                <a:cs typeface="Lucida Sans Unicode"/>
              </a:rPr>
              <a:t>cevap</a:t>
            </a:r>
            <a:r>
              <a:rPr sz="1867" spc="-133" dirty="0">
                <a:solidFill>
                  <a:srgbClr val="444444"/>
                </a:solidFill>
                <a:cs typeface="Lucida Sans Unicode"/>
              </a:rPr>
              <a:t> </a:t>
            </a:r>
            <a:r>
              <a:rPr sz="1867" spc="-40" dirty="0">
                <a:solidFill>
                  <a:srgbClr val="444444"/>
                </a:solidFill>
                <a:cs typeface="Lucida Sans Unicode"/>
              </a:rPr>
              <a:t>verdiğinde</a:t>
            </a:r>
            <a:r>
              <a:rPr sz="1867" spc="-160" dirty="0">
                <a:solidFill>
                  <a:srgbClr val="444444"/>
                </a:solidFill>
                <a:cs typeface="Lucida Sans Unicode"/>
              </a:rPr>
              <a:t> </a:t>
            </a:r>
            <a:r>
              <a:rPr sz="1867" spc="-67" dirty="0">
                <a:solidFill>
                  <a:srgbClr val="444444"/>
                </a:solidFill>
                <a:cs typeface="Lucida Sans Unicode"/>
              </a:rPr>
              <a:t>sıkıntı </a:t>
            </a:r>
            <a:r>
              <a:rPr sz="1867" spc="-573" dirty="0">
                <a:solidFill>
                  <a:srgbClr val="444444"/>
                </a:solidFill>
                <a:cs typeface="Lucida Sans Unicode"/>
              </a:rPr>
              <a:t> </a:t>
            </a:r>
            <a:r>
              <a:rPr sz="1867" spc="-40" dirty="0">
                <a:solidFill>
                  <a:srgbClr val="444444"/>
                </a:solidFill>
                <a:cs typeface="Lucida Sans Unicode"/>
              </a:rPr>
              <a:t>hissetmek</a:t>
            </a:r>
            <a:endParaRPr sz="1867" dirty="0">
              <a:cs typeface="Lucida Sans Unicode"/>
            </a:endParaRPr>
          </a:p>
          <a:p>
            <a:pPr marL="439409" marR="6773" indent="-423323">
              <a:lnSpc>
                <a:spcPct val="150000"/>
              </a:lnSpc>
              <a:spcBef>
                <a:spcPts val="7"/>
              </a:spcBef>
              <a:buFont typeface="Courier New" pitchFamily="49" charset="0"/>
              <a:buChar char="o"/>
              <a:tabLst>
                <a:tab pos="439409" algn="l"/>
                <a:tab pos="440256" algn="l"/>
              </a:tabLst>
            </a:pPr>
            <a:r>
              <a:rPr sz="1867" spc="20" dirty="0">
                <a:solidFill>
                  <a:srgbClr val="444444"/>
                </a:solidFill>
                <a:cs typeface="Lucida Sans Unicode"/>
              </a:rPr>
              <a:t>Başar</a:t>
            </a:r>
            <a:r>
              <a:rPr sz="1867" spc="-67" dirty="0">
                <a:solidFill>
                  <a:srgbClr val="444444"/>
                </a:solidFill>
                <a:cs typeface="Lucida Sans Unicode"/>
              </a:rPr>
              <a:t>ıl</a:t>
            </a:r>
            <a:r>
              <a:rPr sz="1867" spc="-13" dirty="0">
                <a:solidFill>
                  <a:srgbClr val="444444"/>
                </a:solidFill>
                <a:cs typeface="Lucida Sans Unicode"/>
              </a:rPr>
              <a:t>a</a:t>
            </a:r>
            <a:r>
              <a:rPr sz="1867" spc="-27" dirty="0">
                <a:solidFill>
                  <a:srgbClr val="444444"/>
                </a:solidFill>
                <a:cs typeface="Lucida Sans Unicode"/>
              </a:rPr>
              <a:t>rından</a:t>
            </a:r>
            <a:r>
              <a:rPr sz="1867" spc="-160" dirty="0">
                <a:solidFill>
                  <a:srgbClr val="444444"/>
                </a:solidFill>
                <a:cs typeface="Lucida Sans Unicode"/>
              </a:rPr>
              <a:t> </a:t>
            </a:r>
            <a:r>
              <a:rPr sz="1867" spc="-27" dirty="0">
                <a:solidFill>
                  <a:srgbClr val="444444"/>
                </a:solidFill>
                <a:cs typeface="Lucida Sans Unicode"/>
              </a:rPr>
              <a:t>d</a:t>
            </a:r>
            <a:r>
              <a:rPr sz="1867" spc="-20" dirty="0">
                <a:solidFill>
                  <a:srgbClr val="444444"/>
                </a:solidFill>
                <a:cs typeface="Lucida Sans Unicode"/>
              </a:rPr>
              <a:t>o</a:t>
            </a:r>
            <a:r>
              <a:rPr sz="1867" spc="-67" dirty="0">
                <a:solidFill>
                  <a:srgbClr val="444444"/>
                </a:solidFill>
                <a:cs typeface="Lucida Sans Unicode"/>
              </a:rPr>
              <a:t>l</a:t>
            </a:r>
            <a:r>
              <a:rPr sz="1867" spc="-47" dirty="0">
                <a:solidFill>
                  <a:srgbClr val="444444"/>
                </a:solidFill>
                <a:cs typeface="Lucida Sans Unicode"/>
              </a:rPr>
              <a:t>ay</a:t>
            </a:r>
            <a:r>
              <a:rPr sz="1867" spc="-20" dirty="0">
                <a:solidFill>
                  <a:srgbClr val="444444"/>
                </a:solidFill>
                <a:cs typeface="Lucida Sans Unicode"/>
              </a:rPr>
              <a:t>ı</a:t>
            </a:r>
            <a:r>
              <a:rPr sz="1867" spc="-160" dirty="0">
                <a:solidFill>
                  <a:srgbClr val="444444"/>
                </a:solidFill>
                <a:cs typeface="Lucida Sans Unicode"/>
              </a:rPr>
              <a:t> </a:t>
            </a:r>
            <a:r>
              <a:rPr sz="1867" spc="-13" dirty="0">
                <a:solidFill>
                  <a:srgbClr val="444444"/>
                </a:solidFill>
                <a:cs typeface="Lucida Sans Unicode"/>
              </a:rPr>
              <a:t>m</a:t>
            </a:r>
            <a:r>
              <a:rPr sz="1867" spc="-7" dirty="0">
                <a:solidFill>
                  <a:srgbClr val="444444"/>
                </a:solidFill>
                <a:cs typeface="Lucida Sans Unicode"/>
              </a:rPr>
              <a:t>u</a:t>
            </a:r>
            <a:r>
              <a:rPr sz="1867" spc="-40" dirty="0">
                <a:solidFill>
                  <a:srgbClr val="444444"/>
                </a:solidFill>
                <a:cs typeface="Lucida Sans Unicode"/>
              </a:rPr>
              <a:t>tl</a:t>
            </a:r>
            <a:r>
              <a:rPr sz="1867" spc="-60" dirty="0">
                <a:solidFill>
                  <a:srgbClr val="444444"/>
                </a:solidFill>
                <a:cs typeface="Lucida Sans Unicode"/>
              </a:rPr>
              <a:t>u</a:t>
            </a:r>
            <a:r>
              <a:rPr sz="1867" spc="-127" dirty="0">
                <a:solidFill>
                  <a:srgbClr val="444444"/>
                </a:solidFill>
                <a:cs typeface="Lucida Sans Unicode"/>
              </a:rPr>
              <a:t> </a:t>
            </a:r>
            <a:r>
              <a:rPr sz="1867" spc="-53" dirty="0">
                <a:solidFill>
                  <a:srgbClr val="444444"/>
                </a:solidFill>
                <a:cs typeface="Lucida Sans Unicode"/>
              </a:rPr>
              <a:t>h</a:t>
            </a:r>
            <a:r>
              <a:rPr sz="1867" spc="-20" dirty="0">
                <a:solidFill>
                  <a:srgbClr val="444444"/>
                </a:solidFill>
                <a:cs typeface="Lucida Sans Unicode"/>
              </a:rPr>
              <a:t>i</a:t>
            </a:r>
            <a:r>
              <a:rPr sz="1867" spc="-67" dirty="0">
                <a:solidFill>
                  <a:srgbClr val="444444"/>
                </a:solidFill>
                <a:cs typeface="Lucida Sans Unicode"/>
              </a:rPr>
              <a:t>s</a:t>
            </a:r>
            <a:r>
              <a:rPr sz="1867" spc="-60" dirty="0">
                <a:solidFill>
                  <a:srgbClr val="444444"/>
                </a:solidFill>
                <a:cs typeface="Lucida Sans Unicode"/>
              </a:rPr>
              <a:t>s</a:t>
            </a:r>
            <a:r>
              <a:rPr sz="1867" spc="7" dirty="0">
                <a:solidFill>
                  <a:srgbClr val="444444"/>
                </a:solidFill>
                <a:cs typeface="Lucida Sans Unicode"/>
              </a:rPr>
              <a:t>e</a:t>
            </a:r>
            <a:r>
              <a:rPr sz="1867" spc="-40" dirty="0">
                <a:solidFill>
                  <a:srgbClr val="444444"/>
                </a:solidFill>
                <a:cs typeface="Lucida Sans Unicode"/>
              </a:rPr>
              <a:t>tmek  </a:t>
            </a:r>
            <a:r>
              <a:rPr sz="1867" spc="-33" dirty="0" err="1">
                <a:solidFill>
                  <a:srgbClr val="444444"/>
                </a:solidFill>
                <a:cs typeface="Lucida Sans Unicode"/>
              </a:rPr>
              <a:t>v</a:t>
            </a:r>
            <a:r>
              <a:rPr sz="1867" spc="7" dirty="0" err="1">
                <a:solidFill>
                  <a:srgbClr val="444444"/>
                </a:solidFill>
                <a:cs typeface="Lucida Sans Unicode"/>
              </a:rPr>
              <a:t>e</a:t>
            </a:r>
            <a:r>
              <a:rPr sz="1867" spc="-127" dirty="0">
                <a:solidFill>
                  <a:srgbClr val="444444"/>
                </a:solidFill>
                <a:cs typeface="Lucida Sans Unicode"/>
              </a:rPr>
              <a:t> </a:t>
            </a:r>
            <a:endParaRPr lang="tr-TR" sz="1867" spc="-127" dirty="0">
              <a:solidFill>
                <a:srgbClr val="444444"/>
              </a:solidFill>
              <a:cs typeface="Lucida Sans Unicode"/>
            </a:endParaRPr>
          </a:p>
          <a:p>
            <a:pPr marL="439409" marR="6773" indent="-423323">
              <a:lnSpc>
                <a:spcPct val="150000"/>
              </a:lnSpc>
              <a:spcBef>
                <a:spcPts val="7"/>
              </a:spcBef>
              <a:tabLst>
                <a:tab pos="439409" algn="l"/>
                <a:tab pos="440256" algn="l"/>
              </a:tabLst>
            </a:pPr>
            <a:r>
              <a:rPr lang="tr-TR" sz="1867" spc="-127" dirty="0">
                <a:solidFill>
                  <a:srgbClr val="444444"/>
                </a:solidFill>
                <a:cs typeface="Lucida Sans Unicode"/>
              </a:rPr>
              <a:t>	</a:t>
            </a:r>
            <a:r>
              <a:rPr sz="1867" spc="-20" dirty="0" err="1">
                <a:solidFill>
                  <a:srgbClr val="444444"/>
                </a:solidFill>
                <a:cs typeface="Lucida Sans Unicode"/>
              </a:rPr>
              <a:t>bu</a:t>
            </a:r>
            <a:r>
              <a:rPr sz="1867" spc="-107" dirty="0">
                <a:solidFill>
                  <a:srgbClr val="444444"/>
                </a:solidFill>
                <a:cs typeface="Lucida Sans Unicode"/>
              </a:rPr>
              <a:t> </a:t>
            </a:r>
            <a:r>
              <a:rPr sz="1867" spc="-13" dirty="0">
                <a:solidFill>
                  <a:srgbClr val="444444"/>
                </a:solidFill>
                <a:cs typeface="Lucida Sans Unicode"/>
              </a:rPr>
              <a:t>m</a:t>
            </a:r>
            <a:r>
              <a:rPr sz="1867" spc="-7" dirty="0">
                <a:solidFill>
                  <a:srgbClr val="444444"/>
                </a:solidFill>
                <a:cs typeface="Lucida Sans Unicode"/>
              </a:rPr>
              <a:t>u</a:t>
            </a:r>
            <a:r>
              <a:rPr sz="1867" spc="-53" dirty="0">
                <a:solidFill>
                  <a:srgbClr val="444444"/>
                </a:solidFill>
                <a:cs typeface="Lucida Sans Unicode"/>
              </a:rPr>
              <a:t>tlu</a:t>
            </a:r>
            <a:r>
              <a:rPr sz="1867" spc="-27" dirty="0">
                <a:solidFill>
                  <a:srgbClr val="444444"/>
                </a:solidFill>
                <a:cs typeface="Lucida Sans Unicode"/>
              </a:rPr>
              <a:t>l</a:t>
            </a:r>
            <a:r>
              <a:rPr sz="1867" spc="-60" dirty="0">
                <a:solidFill>
                  <a:srgbClr val="444444"/>
                </a:solidFill>
                <a:cs typeface="Lucida Sans Unicode"/>
              </a:rPr>
              <a:t>uk</a:t>
            </a:r>
            <a:r>
              <a:rPr sz="1867" spc="-133" dirty="0">
                <a:solidFill>
                  <a:srgbClr val="444444"/>
                </a:solidFill>
                <a:cs typeface="Lucida Sans Unicode"/>
              </a:rPr>
              <a:t> </a:t>
            </a:r>
            <a:r>
              <a:rPr sz="1867" spc="-27" dirty="0">
                <a:solidFill>
                  <a:srgbClr val="444444"/>
                </a:solidFill>
                <a:cs typeface="Lucida Sans Unicode"/>
              </a:rPr>
              <a:t>d</a:t>
            </a:r>
            <a:r>
              <a:rPr sz="1867" spc="-20" dirty="0">
                <a:solidFill>
                  <a:srgbClr val="444444"/>
                </a:solidFill>
                <a:cs typeface="Lucida Sans Unicode"/>
              </a:rPr>
              <a:t>o</a:t>
            </a:r>
            <a:r>
              <a:rPr sz="1867" spc="-67" dirty="0">
                <a:solidFill>
                  <a:srgbClr val="444444"/>
                </a:solidFill>
                <a:cs typeface="Lucida Sans Unicode"/>
              </a:rPr>
              <a:t>l</a:t>
            </a:r>
            <a:r>
              <a:rPr sz="1867" spc="-47" dirty="0">
                <a:solidFill>
                  <a:srgbClr val="444444"/>
                </a:solidFill>
                <a:cs typeface="Lucida Sans Unicode"/>
              </a:rPr>
              <a:t>ay</a:t>
            </a:r>
            <a:r>
              <a:rPr sz="1867" spc="-20" dirty="0">
                <a:solidFill>
                  <a:srgbClr val="444444"/>
                </a:solidFill>
                <a:cs typeface="Lucida Sans Unicode"/>
              </a:rPr>
              <a:t>ı</a:t>
            </a:r>
            <a:r>
              <a:rPr sz="1867" spc="-73" dirty="0">
                <a:solidFill>
                  <a:srgbClr val="444444"/>
                </a:solidFill>
                <a:cs typeface="Lucida Sans Unicode"/>
              </a:rPr>
              <a:t>s</a:t>
            </a:r>
            <a:r>
              <a:rPr sz="1867" spc="-80" dirty="0">
                <a:solidFill>
                  <a:srgbClr val="444444"/>
                </a:solidFill>
                <a:cs typeface="Lucida Sans Unicode"/>
              </a:rPr>
              <a:t>ı</a:t>
            </a:r>
            <a:r>
              <a:rPr sz="1867" spc="-53" dirty="0">
                <a:solidFill>
                  <a:srgbClr val="444444"/>
                </a:solidFill>
                <a:cs typeface="Lucida Sans Unicode"/>
              </a:rPr>
              <a:t>y</a:t>
            </a:r>
            <a:r>
              <a:rPr sz="1867" spc="-67" dirty="0">
                <a:solidFill>
                  <a:srgbClr val="444444"/>
                </a:solidFill>
                <a:cs typeface="Lucida Sans Unicode"/>
              </a:rPr>
              <a:t>l</a:t>
            </a:r>
            <a:r>
              <a:rPr sz="1867" spc="7" dirty="0">
                <a:solidFill>
                  <a:srgbClr val="444444"/>
                </a:solidFill>
                <a:cs typeface="Lucida Sans Unicode"/>
              </a:rPr>
              <a:t>a</a:t>
            </a:r>
            <a:r>
              <a:rPr sz="1867" spc="-180" dirty="0">
                <a:solidFill>
                  <a:srgbClr val="444444"/>
                </a:solidFill>
                <a:cs typeface="Lucida Sans Unicode"/>
              </a:rPr>
              <a:t> </a:t>
            </a:r>
            <a:r>
              <a:rPr sz="1867" spc="-40" dirty="0">
                <a:solidFill>
                  <a:srgbClr val="444444"/>
                </a:solidFill>
                <a:cs typeface="Lucida Sans Unicode"/>
              </a:rPr>
              <a:t>guru</a:t>
            </a:r>
            <a:r>
              <a:rPr sz="1867" dirty="0">
                <a:solidFill>
                  <a:srgbClr val="444444"/>
                </a:solidFill>
                <a:cs typeface="Lucida Sans Unicode"/>
              </a:rPr>
              <a:t>r</a:t>
            </a:r>
            <a:r>
              <a:rPr sz="1867" spc="-107" dirty="0">
                <a:solidFill>
                  <a:srgbClr val="444444"/>
                </a:solidFill>
                <a:cs typeface="Lucida Sans Unicode"/>
              </a:rPr>
              <a:t> </a:t>
            </a:r>
            <a:r>
              <a:rPr sz="1867" spc="-20" dirty="0">
                <a:solidFill>
                  <a:srgbClr val="444444"/>
                </a:solidFill>
                <a:cs typeface="Lucida Sans Unicode"/>
              </a:rPr>
              <a:t>duy</a:t>
            </a:r>
            <a:r>
              <a:rPr sz="1867" spc="-40" dirty="0">
                <a:solidFill>
                  <a:srgbClr val="444444"/>
                </a:solidFill>
                <a:cs typeface="Lucida Sans Unicode"/>
              </a:rPr>
              <a:t>m</a:t>
            </a:r>
            <a:r>
              <a:rPr sz="1867" spc="-13" dirty="0">
                <a:solidFill>
                  <a:srgbClr val="444444"/>
                </a:solidFill>
                <a:cs typeface="Lucida Sans Unicode"/>
              </a:rPr>
              <a:t>a</a:t>
            </a:r>
            <a:r>
              <a:rPr sz="1867" spc="-113" dirty="0">
                <a:solidFill>
                  <a:srgbClr val="444444"/>
                </a:solidFill>
                <a:cs typeface="Lucida Sans Unicode"/>
              </a:rPr>
              <a:t>k</a:t>
            </a:r>
            <a:endParaRPr sz="1867" dirty="0">
              <a:cs typeface="Lucida Sans Unicode"/>
            </a:endParaRPr>
          </a:p>
        </p:txBody>
      </p:sp>
      <p:pic>
        <p:nvPicPr>
          <p:cNvPr id="8" name="Resim 7">
            <a:extLst>
              <a:ext uri="{FF2B5EF4-FFF2-40B4-BE49-F238E27FC236}">
                <a16:creationId xmlns:a16="http://schemas.microsoft.com/office/drawing/2014/main" id="{E117B496-F879-47E4-86E6-5CD83F37C9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1867" y="454534"/>
            <a:ext cx="3643733" cy="2472928"/>
          </a:xfrm>
          <a:prstGeom prst="rect">
            <a:avLst/>
          </a:prstGeom>
        </p:spPr>
      </p:pic>
      <p:sp>
        <p:nvSpPr>
          <p:cNvPr id="9" name="8 Altbilgi Yer Tutucusu"/>
          <p:cNvSpPr>
            <a:spLocks noGrp="1"/>
          </p:cNvSpPr>
          <p:nvPr>
            <p:ph type="ftr" sz="quarter" idx="11"/>
          </p:nvPr>
        </p:nvSpPr>
        <p:spPr>
          <a:xfrm>
            <a:off x="574255" y="5788890"/>
            <a:ext cx="6297612" cy="365125"/>
          </a:xfrm>
        </p:spPr>
        <p:txBody>
          <a:bodyPr/>
          <a:lstStyle/>
          <a:p>
            <a:r>
              <a:rPr lang="tr-TR" dirty="0"/>
              <a:t>Çankaya Rehberlik ve Araştırma Merkezi</a:t>
            </a:r>
          </a:p>
        </p:txBody>
      </p:sp>
      <p:pic>
        <p:nvPicPr>
          <p:cNvPr id="10" name="8 Resim" descr="LOGO (1).png"/>
          <p:cNvPicPr/>
          <p:nvPr/>
        </p:nvPicPr>
        <p:blipFill>
          <a:blip r:embed="rId3" cstate="print"/>
          <a:stretch>
            <a:fillRect/>
          </a:stretch>
        </p:blipFill>
        <p:spPr>
          <a:xfrm>
            <a:off x="251520" y="260648"/>
            <a:ext cx="1296144" cy="1210685"/>
          </a:xfrm>
          <a:prstGeom prst="rect">
            <a:avLst/>
          </a:prstGeom>
        </p:spPr>
      </p:pic>
      <p:sp>
        <p:nvSpPr>
          <p:cNvPr id="14" name="13 Başlık"/>
          <p:cNvSpPr>
            <a:spLocks noGrp="1"/>
          </p:cNvSpPr>
          <p:nvPr>
            <p:ph type="title"/>
          </p:nvPr>
        </p:nvSpPr>
        <p:spPr>
          <a:xfrm>
            <a:off x="1854970" y="734291"/>
            <a:ext cx="8596668" cy="1320800"/>
          </a:xfrm>
        </p:spPr>
        <p:txBody>
          <a:bodyPr/>
          <a:lstStyle/>
          <a:p>
            <a:r>
              <a:rPr lang="tr-TR" dirty="0"/>
              <a:t>İkincil Duygulara Örnekler;</a:t>
            </a:r>
            <a:br>
              <a:rPr lang="tr-TR" dirty="0"/>
            </a:br>
            <a:endParaRPr lang="tr-TR" dirty="0"/>
          </a:p>
        </p:txBody>
      </p:sp>
      <p:sp>
        <p:nvSpPr>
          <p:cNvPr id="15" name="14 Sağ Ayraç"/>
          <p:cNvSpPr/>
          <p:nvPr/>
        </p:nvSpPr>
        <p:spPr>
          <a:xfrm>
            <a:off x="2479964" y="2410691"/>
            <a:ext cx="540327" cy="29510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7905" y="1079032"/>
            <a:ext cx="5681272" cy="4966513"/>
          </a:xfrm>
          <a:solidFill>
            <a:srgbClr val="FF99FF"/>
          </a:solidFill>
        </p:spPr>
        <p:txBody>
          <a:bodyPr numCol="2">
            <a:normAutofit fontScale="62500" lnSpcReduction="20000"/>
          </a:bodyPr>
          <a:lstStyle/>
          <a:p>
            <a:pPr marL="0" indent="0">
              <a:buNone/>
            </a:pPr>
            <a:r>
              <a:rPr lang="tr-TR" sz="2900" b="1" dirty="0">
                <a:solidFill>
                  <a:srgbClr val="002060"/>
                </a:solidFill>
              </a:rPr>
              <a:t>     </a:t>
            </a:r>
          </a:p>
          <a:p>
            <a:pPr lvl="0"/>
            <a:r>
              <a:rPr lang="tr-TR" sz="2900" b="1" dirty="0">
                <a:solidFill>
                  <a:schemeClr val="tx1"/>
                </a:solidFill>
                <a:latin typeface="Calibri" panose="020F0502020204030204" pitchFamily="34" charset="0"/>
              </a:rPr>
              <a:t>Aidiyet</a:t>
            </a:r>
          </a:p>
          <a:p>
            <a:pPr lvl="0"/>
            <a:r>
              <a:rPr lang="tr-TR" sz="2900" b="1" dirty="0">
                <a:solidFill>
                  <a:schemeClr val="tx1"/>
                </a:solidFill>
                <a:latin typeface="Calibri" panose="020F0502020204030204" pitchFamily="34" charset="0"/>
              </a:rPr>
              <a:t>Aşk</a:t>
            </a:r>
          </a:p>
          <a:p>
            <a:pPr lvl="0"/>
            <a:r>
              <a:rPr lang="tr-TR" sz="2900" b="1" dirty="0">
                <a:solidFill>
                  <a:schemeClr val="tx1"/>
                </a:solidFill>
                <a:latin typeface="Calibri" panose="020F0502020204030204" pitchFamily="34" charset="0"/>
              </a:rPr>
              <a:t>Azim</a:t>
            </a:r>
          </a:p>
          <a:p>
            <a:pPr lvl="0"/>
            <a:r>
              <a:rPr lang="tr-TR" sz="2900" b="1" dirty="0">
                <a:solidFill>
                  <a:schemeClr val="tx1"/>
                </a:solidFill>
                <a:latin typeface="Calibri" panose="020F0502020204030204" pitchFamily="34" charset="0"/>
              </a:rPr>
              <a:t>Bağımsızlık</a:t>
            </a:r>
          </a:p>
          <a:p>
            <a:pPr lvl="0"/>
            <a:r>
              <a:rPr lang="tr-TR" sz="2900" b="1" dirty="0">
                <a:solidFill>
                  <a:schemeClr val="tx1"/>
                </a:solidFill>
                <a:latin typeface="Calibri" panose="020F0502020204030204" pitchFamily="34" charset="0"/>
              </a:rPr>
              <a:t>Cesaret</a:t>
            </a:r>
          </a:p>
          <a:p>
            <a:pPr lvl="0"/>
            <a:r>
              <a:rPr lang="tr-TR" sz="2900" b="1" dirty="0">
                <a:solidFill>
                  <a:schemeClr val="tx1"/>
                </a:solidFill>
                <a:latin typeface="Calibri" panose="020F0502020204030204" pitchFamily="34" charset="0"/>
              </a:rPr>
              <a:t>Coşku</a:t>
            </a:r>
          </a:p>
          <a:p>
            <a:pPr lvl="0"/>
            <a:r>
              <a:rPr lang="tr-TR" sz="2900" b="1" dirty="0">
                <a:solidFill>
                  <a:schemeClr val="tx1"/>
                </a:solidFill>
                <a:latin typeface="Calibri" panose="020F0502020204030204" pitchFamily="34" charset="0"/>
              </a:rPr>
              <a:t>Dinginlik</a:t>
            </a:r>
          </a:p>
          <a:p>
            <a:pPr lvl="0"/>
            <a:r>
              <a:rPr lang="tr-TR" sz="2900" b="1" dirty="0">
                <a:solidFill>
                  <a:schemeClr val="tx1"/>
                </a:solidFill>
                <a:latin typeface="Calibri" panose="020F0502020204030204" pitchFamily="34" charset="0"/>
              </a:rPr>
              <a:t>Eğlence</a:t>
            </a:r>
          </a:p>
          <a:p>
            <a:pPr lvl="0"/>
            <a:r>
              <a:rPr lang="tr-TR" sz="2900" b="1" dirty="0">
                <a:solidFill>
                  <a:schemeClr val="tx1"/>
                </a:solidFill>
                <a:latin typeface="Calibri" panose="020F0502020204030204" pitchFamily="34" charset="0"/>
              </a:rPr>
              <a:t>Gurur</a:t>
            </a:r>
          </a:p>
          <a:p>
            <a:pPr lvl="0"/>
            <a:r>
              <a:rPr lang="tr-TR" sz="2900" b="1" dirty="0">
                <a:solidFill>
                  <a:schemeClr val="tx1"/>
                </a:solidFill>
                <a:latin typeface="Calibri" panose="020F0502020204030204" pitchFamily="34" charset="0"/>
              </a:rPr>
              <a:t>Güven</a:t>
            </a:r>
          </a:p>
          <a:p>
            <a:pPr lvl="0"/>
            <a:r>
              <a:rPr lang="tr-TR" sz="2900" b="1" dirty="0">
                <a:solidFill>
                  <a:schemeClr val="tx1"/>
                </a:solidFill>
                <a:latin typeface="Calibri" panose="020F0502020204030204" pitchFamily="34" charset="0"/>
              </a:rPr>
              <a:t>Huzur</a:t>
            </a:r>
          </a:p>
          <a:p>
            <a:pPr lvl="0"/>
            <a:r>
              <a:rPr lang="tr-TR" sz="2900" b="1" dirty="0">
                <a:solidFill>
                  <a:schemeClr val="tx1"/>
                </a:solidFill>
                <a:latin typeface="Calibri" panose="020F0502020204030204" pitchFamily="34" charset="0"/>
              </a:rPr>
              <a:t>Kabul</a:t>
            </a:r>
          </a:p>
          <a:p>
            <a:pPr lvl="0"/>
            <a:endParaRPr lang="tr-TR" sz="2900" b="1" dirty="0">
              <a:solidFill>
                <a:schemeClr val="tx1"/>
              </a:solidFill>
              <a:latin typeface="Calibri" panose="020F0502020204030204" pitchFamily="34" charset="0"/>
            </a:endParaRPr>
          </a:p>
          <a:p>
            <a:pPr lvl="0"/>
            <a:endParaRPr lang="tr-TR" sz="2900" b="1" dirty="0">
              <a:solidFill>
                <a:schemeClr val="tx1"/>
              </a:solidFill>
              <a:latin typeface="Calibri" panose="020F0502020204030204" pitchFamily="34" charset="0"/>
            </a:endParaRPr>
          </a:p>
          <a:p>
            <a:pPr lvl="0"/>
            <a:r>
              <a:rPr lang="tr-TR" sz="2900" b="1" dirty="0">
                <a:solidFill>
                  <a:schemeClr val="tx1"/>
                </a:solidFill>
                <a:latin typeface="Calibri" panose="020F0502020204030204" pitchFamily="34" charset="0"/>
              </a:rPr>
              <a:t>Memnuniyet</a:t>
            </a:r>
          </a:p>
          <a:p>
            <a:pPr lvl="0"/>
            <a:r>
              <a:rPr lang="tr-TR" sz="2900" b="1" dirty="0">
                <a:solidFill>
                  <a:schemeClr val="tx1"/>
                </a:solidFill>
                <a:latin typeface="Calibri" panose="020F0502020204030204" pitchFamily="34" charset="0"/>
              </a:rPr>
              <a:t>Merak</a:t>
            </a:r>
          </a:p>
          <a:p>
            <a:pPr lvl="0"/>
            <a:r>
              <a:rPr lang="tr-TR" sz="2900" b="1" dirty="0">
                <a:solidFill>
                  <a:schemeClr val="tx1"/>
                </a:solidFill>
                <a:latin typeface="Calibri" panose="020F0502020204030204" pitchFamily="34" charset="0"/>
              </a:rPr>
              <a:t>Merhamet</a:t>
            </a:r>
          </a:p>
          <a:p>
            <a:pPr lvl="0"/>
            <a:r>
              <a:rPr lang="tr-TR" sz="2900" b="1" dirty="0">
                <a:solidFill>
                  <a:schemeClr val="tx1"/>
                </a:solidFill>
                <a:latin typeface="Calibri" panose="020F0502020204030204" pitchFamily="34" charset="0"/>
              </a:rPr>
              <a:t>Minnettarlık</a:t>
            </a:r>
          </a:p>
          <a:p>
            <a:pPr lvl="0"/>
            <a:r>
              <a:rPr lang="tr-TR" sz="2900" b="1" dirty="0">
                <a:solidFill>
                  <a:schemeClr val="tx1"/>
                </a:solidFill>
                <a:latin typeface="Calibri" panose="020F0502020204030204" pitchFamily="34" charset="0"/>
              </a:rPr>
              <a:t>Motivasyon</a:t>
            </a:r>
          </a:p>
          <a:p>
            <a:pPr lvl="0"/>
            <a:r>
              <a:rPr lang="tr-TR" sz="2900" b="1" dirty="0">
                <a:solidFill>
                  <a:schemeClr val="tx1"/>
                </a:solidFill>
                <a:latin typeface="Calibri" panose="020F0502020204030204" pitchFamily="34" charset="0"/>
              </a:rPr>
              <a:t>Mutluluk</a:t>
            </a:r>
          </a:p>
          <a:p>
            <a:pPr lvl="0"/>
            <a:r>
              <a:rPr lang="tr-TR" sz="2900" b="1" dirty="0">
                <a:solidFill>
                  <a:schemeClr val="tx1"/>
                </a:solidFill>
                <a:latin typeface="Calibri" panose="020F0502020204030204" pitchFamily="34" charset="0"/>
              </a:rPr>
              <a:t>Refah</a:t>
            </a:r>
          </a:p>
          <a:p>
            <a:pPr lvl="0"/>
            <a:r>
              <a:rPr lang="tr-TR" sz="2900" b="1" dirty="0">
                <a:solidFill>
                  <a:schemeClr val="tx1"/>
                </a:solidFill>
                <a:latin typeface="Calibri" panose="020F0502020204030204" pitchFamily="34" charset="0"/>
              </a:rPr>
              <a:t>Sevgi</a:t>
            </a:r>
          </a:p>
          <a:p>
            <a:pPr lvl="0"/>
            <a:r>
              <a:rPr lang="tr-TR" sz="2900" b="1" dirty="0">
                <a:solidFill>
                  <a:schemeClr val="tx1"/>
                </a:solidFill>
                <a:latin typeface="Calibri" panose="020F0502020204030204" pitchFamily="34" charset="0"/>
              </a:rPr>
              <a:t>Sevinç</a:t>
            </a:r>
          </a:p>
          <a:p>
            <a:pPr lvl="0"/>
            <a:r>
              <a:rPr lang="tr-TR" sz="2900" b="1" dirty="0">
                <a:solidFill>
                  <a:schemeClr val="tx1"/>
                </a:solidFill>
                <a:latin typeface="Calibri" panose="020F0502020204030204" pitchFamily="34" charset="0"/>
              </a:rPr>
              <a:t>Takdir</a:t>
            </a:r>
          </a:p>
          <a:p>
            <a:pPr lvl="0"/>
            <a:r>
              <a:rPr lang="tr-TR" sz="2900" b="1" dirty="0">
                <a:solidFill>
                  <a:schemeClr val="tx1"/>
                </a:solidFill>
                <a:latin typeface="Calibri" panose="020F0502020204030204" pitchFamily="34" charset="0"/>
              </a:rPr>
              <a:t>Tutku</a:t>
            </a:r>
          </a:p>
          <a:p>
            <a:pPr lvl="0"/>
            <a:r>
              <a:rPr lang="tr-TR" sz="2900" b="1" dirty="0">
                <a:solidFill>
                  <a:schemeClr val="tx1"/>
                </a:solidFill>
                <a:latin typeface="Calibri" panose="020F0502020204030204" pitchFamily="34" charset="0"/>
              </a:rPr>
              <a:t>Umut</a:t>
            </a:r>
          </a:p>
          <a:p>
            <a:pPr marL="0" indent="0">
              <a:buNone/>
            </a:pPr>
            <a:endParaRPr lang="tr-TR" sz="2200" dirty="0"/>
          </a:p>
          <a:p>
            <a:endParaRPr lang="tr-TR" sz="2400" b="1" dirty="0">
              <a:solidFill>
                <a:srgbClr val="C00000"/>
              </a:solidFill>
            </a:endParaRPr>
          </a:p>
        </p:txBody>
      </p:sp>
      <p:pic>
        <p:nvPicPr>
          <p:cNvPr id="4" name="İçerik Yer Tutucusu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1801" y="1593272"/>
            <a:ext cx="5350199" cy="4959927"/>
          </a:xfrm>
          <a:prstGeom prst="rect">
            <a:avLst/>
          </a:prstGeom>
          <a:ln>
            <a:noFill/>
          </a:ln>
          <a:effectLst>
            <a:softEdge rad="112500"/>
          </a:effectLst>
        </p:spPr>
      </p:pic>
      <p:sp>
        <p:nvSpPr>
          <p:cNvPr id="5" name="Unvan 1">
            <a:extLst>
              <a:ext uri="{FF2B5EF4-FFF2-40B4-BE49-F238E27FC236}">
                <a16:creationId xmlns:a16="http://schemas.microsoft.com/office/drawing/2014/main" id="{C1918FAA-2ADB-4F49-9AF6-BAFC26B06760}"/>
              </a:ext>
            </a:extLst>
          </p:cNvPr>
          <p:cNvSpPr txBox="1">
            <a:spLocks/>
          </p:cNvSpPr>
          <p:nvPr/>
        </p:nvSpPr>
        <p:spPr>
          <a:xfrm>
            <a:off x="1952210" y="247312"/>
            <a:ext cx="8424844" cy="111043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solidFill>
                  <a:schemeClr val="accent3">
                    <a:lumMod val="60000"/>
                    <a:lumOff val="40000"/>
                  </a:schemeClr>
                </a:solidFill>
                <a:latin typeface="Calibri" panose="020F0502020204030204" pitchFamily="34" charset="0"/>
              </a:rPr>
              <a:t>İyi Hissettiren Duygularımız Nelerdir?</a:t>
            </a:r>
          </a:p>
        </p:txBody>
      </p:sp>
      <p:sp>
        <p:nvSpPr>
          <p:cNvPr id="6" name="5 Altbilgi Yer Tutucusu"/>
          <p:cNvSpPr>
            <a:spLocks noGrp="1"/>
          </p:cNvSpPr>
          <p:nvPr>
            <p:ph type="ftr" sz="quarter" idx="11"/>
          </p:nvPr>
        </p:nvSpPr>
        <p:spPr/>
        <p:txBody>
          <a:bodyPr/>
          <a:lstStyle/>
          <a:p>
            <a:r>
              <a:rPr lang="tr-TR" dirty="0"/>
              <a:t>Çankaya Rehberlik ve Araştırma Merkezi</a:t>
            </a:r>
          </a:p>
        </p:txBody>
      </p:sp>
      <p:pic>
        <p:nvPicPr>
          <p:cNvPr id="7" name="8 Resim" descr="LOGO (1).png"/>
          <p:cNvPicPr/>
          <p:nvPr/>
        </p:nvPicPr>
        <p:blipFill>
          <a:blip r:embed="rId3"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2785235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40169" y="803992"/>
            <a:ext cx="4479286" cy="1264650"/>
          </a:xfrm>
        </p:spPr>
        <p:txBody>
          <a:bodyPr>
            <a:noAutofit/>
          </a:bodyPr>
          <a:lstStyle/>
          <a:p>
            <a:pPr algn="ctr"/>
            <a:r>
              <a:rPr lang="tr-TR" sz="4000" b="1" dirty="0">
                <a:solidFill>
                  <a:schemeClr val="bg1"/>
                </a:solidFill>
              </a:rPr>
              <a:t>Olumsuz Duygularımız </a:t>
            </a:r>
          </a:p>
        </p:txBody>
      </p:sp>
      <p:sp>
        <p:nvSpPr>
          <p:cNvPr id="3" name="İçerik Yer Tutucusu 2"/>
          <p:cNvSpPr>
            <a:spLocks noGrp="1"/>
          </p:cNvSpPr>
          <p:nvPr>
            <p:ph idx="1"/>
          </p:nvPr>
        </p:nvSpPr>
        <p:spPr>
          <a:xfrm>
            <a:off x="1050901" y="1702406"/>
            <a:ext cx="5186595" cy="4359513"/>
          </a:xfrm>
          <a:solidFill>
            <a:schemeClr val="bg2"/>
          </a:solidFill>
        </p:spPr>
        <p:txBody>
          <a:bodyPr numCol="2">
            <a:normAutofit fontScale="92500" lnSpcReduction="10000"/>
          </a:bodyPr>
          <a:lstStyle/>
          <a:p>
            <a:pPr lvl="0"/>
            <a:r>
              <a:rPr lang="tr-TR" sz="2000" b="1" dirty="0">
                <a:solidFill>
                  <a:schemeClr val="tx1"/>
                </a:solidFill>
                <a:latin typeface="Calibri" panose="020F0502020204030204" pitchFamily="34" charset="0"/>
              </a:rPr>
              <a:t>Acizlik</a:t>
            </a:r>
          </a:p>
          <a:p>
            <a:pPr lvl="0"/>
            <a:r>
              <a:rPr lang="tr-TR" sz="2000" b="1" dirty="0">
                <a:solidFill>
                  <a:schemeClr val="tx1"/>
                </a:solidFill>
                <a:latin typeface="Calibri" panose="020F0502020204030204" pitchFamily="34" charset="0"/>
              </a:rPr>
              <a:t>Bıkkınlık</a:t>
            </a:r>
          </a:p>
          <a:p>
            <a:pPr lvl="0"/>
            <a:r>
              <a:rPr lang="tr-TR" sz="2000" b="1" dirty="0">
                <a:solidFill>
                  <a:schemeClr val="tx1"/>
                </a:solidFill>
                <a:latin typeface="Calibri" panose="020F0502020204030204" pitchFamily="34" charset="0"/>
              </a:rPr>
              <a:t>Can Sıkıntısı</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Endişe</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Gazap</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Hayal Kırıklığı</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Hüsran</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İğrenme</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Hayal Kırıklığı</a:t>
            </a:r>
          </a:p>
          <a:p>
            <a:pPr lvl="0"/>
            <a:r>
              <a:rPr lang="tr-TR" sz="2000" b="1" dirty="0">
                <a:solidFill>
                  <a:schemeClr val="tx1"/>
                </a:solidFill>
                <a:latin typeface="Calibri" panose="020F0502020204030204" pitchFamily="34" charset="0"/>
              </a:rPr>
              <a:t>Kaygı</a:t>
            </a:r>
          </a:p>
          <a:p>
            <a:pPr lvl="0"/>
            <a:r>
              <a:rPr lang="tr-TR" sz="2000" b="1" dirty="0">
                <a:solidFill>
                  <a:schemeClr val="tx1"/>
                </a:solidFill>
                <a:latin typeface="Calibri" panose="020F0502020204030204" pitchFamily="34" charset="0"/>
              </a:rPr>
              <a:t>Kin</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Korku</a:t>
            </a:r>
            <a:r>
              <a:rPr lang="tr-TR" sz="2000" dirty="0">
                <a:solidFill>
                  <a:schemeClr val="tx1"/>
                </a:solidFill>
                <a:latin typeface="Calibri" panose="020F0502020204030204" pitchFamily="34" charset="0"/>
              </a:rPr>
              <a:t> </a:t>
            </a:r>
          </a:p>
          <a:p>
            <a:pPr lvl="0"/>
            <a:r>
              <a:rPr lang="tr-TR" sz="2000" b="1" dirty="0">
                <a:solidFill>
                  <a:schemeClr val="tx1"/>
                </a:solidFill>
                <a:latin typeface="Calibri" panose="020F0502020204030204" pitchFamily="34" charset="0"/>
              </a:rPr>
              <a:t>Öfke</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Pişmanlık</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Sıkıntı</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Stres</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Tatsızlık</a:t>
            </a:r>
            <a:r>
              <a:rPr lang="tr-TR" sz="2000" dirty="0">
                <a:solidFill>
                  <a:schemeClr val="tx1"/>
                </a:solidFill>
                <a:latin typeface="Calibri" panose="020F0502020204030204" pitchFamily="34" charset="0"/>
              </a:rPr>
              <a:t> </a:t>
            </a:r>
          </a:p>
          <a:p>
            <a:pPr lvl="0"/>
            <a:r>
              <a:rPr lang="tr-TR" sz="2000" b="1" dirty="0">
                <a:solidFill>
                  <a:schemeClr val="tx1"/>
                </a:solidFill>
                <a:latin typeface="Calibri" panose="020F0502020204030204" pitchFamily="34" charset="0"/>
              </a:rPr>
              <a:t>Umutsuzluk</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Utanç</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Üzüntü</a:t>
            </a:r>
            <a:endParaRPr lang="tr-TR" sz="2000" dirty="0">
              <a:solidFill>
                <a:schemeClr val="tx1"/>
              </a:solidFill>
              <a:latin typeface="Calibri" panose="020F0502020204030204" pitchFamily="34" charset="0"/>
            </a:endParaRPr>
          </a:p>
          <a:p>
            <a:pPr lvl="0"/>
            <a:r>
              <a:rPr lang="tr-TR" sz="2000" b="1" dirty="0">
                <a:solidFill>
                  <a:schemeClr val="tx1"/>
                </a:solidFill>
                <a:latin typeface="Calibri" panose="020F0502020204030204" pitchFamily="34" charset="0"/>
              </a:rPr>
              <a:t>Yalnızlık</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2683" y="1716260"/>
            <a:ext cx="5319545" cy="4338176"/>
          </a:xfrm>
          <a:prstGeom prst="rect">
            <a:avLst/>
          </a:prstGeom>
          <a:ln>
            <a:noFill/>
          </a:ln>
          <a:effectLst>
            <a:outerShdw blurRad="190500" algn="tl" rotWithShape="0">
              <a:srgbClr val="000000">
                <a:alpha val="70000"/>
              </a:srgbClr>
            </a:outerShdw>
          </a:effectLst>
        </p:spPr>
      </p:pic>
      <p:sp>
        <p:nvSpPr>
          <p:cNvPr id="6" name="5 Altbilgi Yer Tutucusu"/>
          <p:cNvSpPr>
            <a:spLocks noGrp="1"/>
          </p:cNvSpPr>
          <p:nvPr>
            <p:ph type="ftr" sz="quarter" idx="11"/>
          </p:nvPr>
        </p:nvSpPr>
        <p:spPr/>
        <p:txBody>
          <a:bodyPr/>
          <a:lstStyle/>
          <a:p>
            <a:r>
              <a:rPr lang="tr-TR"/>
              <a:t>Çankaya Rehberlik ve Araştırma Merkezi</a:t>
            </a:r>
          </a:p>
        </p:txBody>
      </p:sp>
      <p:pic>
        <p:nvPicPr>
          <p:cNvPr id="7" name="8 Resim" descr="LOGO (1).png"/>
          <p:cNvPicPr/>
          <p:nvPr/>
        </p:nvPicPr>
        <p:blipFill>
          <a:blip r:embed="rId3" cstate="print"/>
          <a:stretch>
            <a:fillRect/>
          </a:stretch>
        </p:blipFill>
        <p:spPr>
          <a:xfrm>
            <a:off x="251520" y="260648"/>
            <a:ext cx="1296144" cy="1210685"/>
          </a:xfrm>
          <a:prstGeom prst="rect">
            <a:avLst/>
          </a:prstGeom>
        </p:spPr>
      </p:pic>
      <p:sp>
        <p:nvSpPr>
          <p:cNvPr id="8" name="Unvan 1">
            <a:extLst>
              <a:ext uri="{FF2B5EF4-FFF2-40B4-BE49-F238E27FC236}">
                <a16:creationId xmlns:a16="http://schemas.microsoft.com/office/drawing/2014/main" id="{C1918FAA-2ADB-4F49-9AF6-BAFC26B06760}"/>
              </a:ext>
            </a:extLst>
          </p:cNvPr>
          <p:cNvSpPr txBox="1">
            <a:spLocks/>
          </p:cNvSpPr>
          <p:nvPr/>
        </p:nvSpPr>
        <p:spPr>
          <a:xfrm>
            <a:off x="1675119" y="662948"/>
            <a:ext cx="8424844" cy="111043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solidFill>
                  <a:schemeClr val="accent3">
                    <a:lumMod val="60000"/>
                    <a:lumOff val="40000"/>
                  </a:schemeClr>
                </a:solidFill>
                <a:latin typeface="Calibri" panose="020F0502020204030204" pitchFamily="34" charset="0"/>
              </a:rPr>
              <a:t>İyi Hissettirmeyen Duygularımız Nelerdir?</a:t>
            </a:r>
          </a:p>
        </p:txBody>
      </p:sp>
    </p:spTree>
    <p:extLst>
      <p:ext uri="{BB962C8B-B14F-4D97-AF65-F5344CB8AC3E}">
        <p14:creationId xmlns:p14="http://schemas.microsoft.com/office/powerpoint/2010/main" val="231150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297708" y="1141779"/>
            <a:ext cx="8608291" cy="4219869"/>
          </a:xfrm>
          <a:prstGeom prst="rect">
            <a:avLst/>
          </a:prstGeom>
        </p:spPr>
        <p:txBody>
          <a:bodyPr vert="horz" wrap="square" lIns="0" tIns="418143" rIns="0" bIns="0" rtlCol="0">
            <a:spAutoFit/>
          </a:bodyPr>
          <a:lstStyle/>
          <a:p>
            <a:pPr marL="0" marR="6773" indent="0" algn="just">
              <a:lnSpc>
                <a:spcPct val="114999"/>
              </a:lnSpc>
              <a:spcBef>
                <a:spcPts val="133"/>
              </a:spcBef>
              <a:buNone/>
            </a:pPr>
            <a:r>
              <a:rPr lang="tr-TR" sz="2400" spc="-27" dirty="0">
                <a:cs typeface="Lucida Sans Unicode"/>
              </a:rPr>
              <a:t>Du</a:t>
            </a:r>
            <a:r>
              <a:rPr lang="tr-TR" sz="2400" spc="-33" dirty="0">
                <a:cs typeface="Lucida Sans Unicode"/>
              </a:rPr>
              <a:t>y</a:t>
            </a:r>
            <a:r>
              <a:rPr lang="tr-TR" sz="2400" spc="-80" dirty="0">
                <a:cs typeface="Lucida Sans Unicode"/>
              </a:rPr>
              <a:t>gu</a:t>
            </a:r>
            <a:r>
              <a:rPr lang="tr-TR" sz="2400" spc="-53" dirty="0">
                <a:cs typeface="Lucida Sans Unicode"/>
              </a:rPr>
              <a:t>l</a:t>
            </a:r>
            <a:r>
              <a:rPr lang="tr-TR" sz="2400" dirty="0">
                <a:cs typeface="Lucida Sans Unicode"/>
              </a:rPr>
              <a:t>a</a:t>
            </a:r>
            <a:r>
              <a:rPr lang="tr-TR" sz="2400" spc="-47" dirty="0">
                <a:cs typeface="Lucida Sans Unicode"/>
              </a:rPr>
              <a:t>r</a:t>
            </a:r>
            <a:r>
              <a:rPr lang="tr-TR" sz="2400" spc="-27" dirty="0">
                <a:cs typeface="Lucida Sans Unicode"/>
              </a:rPr>
              <a:t>ı</a:t>
            </a:r>
            <a:r>
              <a:rPr lang="tr-TR" sz="2400" spc="-93" dirty="0">
                <a:cs typeface="Lucida Sans Unicode"/>
              </a:rPr>
              <a:t> </a:t>
            </a:r>
            <a:r>
              <a:rPr lang="tr-TR" sz="2400" spc="-33" dirty="0">
                <a:cs typeface="Lucida Sans Unicode"/>
              </a:rPr>
              <a:t>o</a:t>
            </a:r>
            <a:r>
              <a:rPr lang="tr-TR" sz="2400" spc="-20" dirty="0">
                <a:cs typeface="Lucida Sans Unicode"/>
              </a:rPr>
              <a:t>rt</a:t>
            </a:r>
            <a:r>
              <a:rPr lang="tr-TR" sz="2400" spc="-13" dirty="0">
                <a:cs typeface="Lucida Sans Unicode"/>
              </a:rPr>
              <a:t>a</a:t>
            </a:r>
            <a:r>
              <a:rPr lang="tr-TR" sz="2400" spc="-40" dirty="0">
                <a:cs typeface="Lucida Sans Unicode"/>
              </a:rPr>
              <a:t>y</a:t>
            </a:r>
            <a:r>
              <a:rPr lang="tr-TR" sz="2400" dirty="0">
                <a:cs typeface="Lucida Sans Unicode"/>
              </a:rPr>
              <a:t>a</a:t>
            </a:r>
            <a:r>
              <a:rPr lang="tr-TR" sz="2400" spc="-107" dirty="0">
                <a:cs typeface="Lucida Sans Unicode"/>
              </a:rPr>
              <a:t> </a:t>
            </a:r>
            <a:r>
              <a:rPr lang="tr-TR" sz="2400" spc="-60" dirty="0">
                <a:cs typeface="Lucida Sans Unicode"/>
              </a:rPr>
              <a:t>ç</a:t>
            </a:r>
            <a:r>
              <a:rPr lang="tr-TR" sz="2400" spc="-53" dirty="0">
                <a:cs typeface="Lucida Sans Unicode"/>
              </a:rPr>
              <a:t>ı</a:t>
            </a:r>
            <a:r>
              <a:rPr lang="tr-TR" sz="2400" spc="-120" dirty="0">
                <a:cs typeface="Lucida Sans Unicode"/>
              </a:rPr>
              <a:t>k</a:t>
            </a:r>
            <a:r>
              <a:rPr lang="tr-TR" sz="2400" dirty="0">
                <a:cs typeface="Lucida Sans Unicode"/>
              </a:rPr>
              <a:t>a</a:t>
            </a:r>
            <a:r>
              <a:rPr lang="tr-TR" sz="2400" spc="-7" dirty="0">
                <a:cs typeface="Lucida Sans Unicode"/>
              </a:rPr>
              <a:t>r</a:t>
            </a:r>
            <a:r>
              <a:rPr lang="tr-TR" sz="2400" spc="7" dirty="0">
                <a:cs typeface="Lucida Sans Unicode"/>
              </a:rPr>
              <a:t>a</a:t>
            </a:r>
            <a:r>
              <a:rPr lang="tr-TR" sz="2400" spc="-60" dirty="0">
                <a:cs typeface="Lucida Sans Unicode"/>
              </a:rPr>
              <a:t>c</a:t>
            </a:r>
            <a:r>
              <a:rPr lang="tr-TR" sz="2400" dirty="0">
                <a:cs typeface="Lucida Sans Unicode"/>
              </a:rPr>
              <a:t>a</a:t>
            </a:r>
            <a:r>
              <a:rPr lang="tr-TR" sz="2400" spc="-100" dirty="0">
                <a:cs typeface="Lucida Sans Unicode"/>
              </a:rPr>
              <a:t>k</a:t>
            </a:r>
            <a:r>
              <a:rPr lang="tr-TR" sz="2400" spc="-147" dirty="0">
                <a:cs typeface="Lucida Sans Unicode"/>
              </a:rPr>
              <a:t> </a:t>
            </a:r>
            <a:r>
              <a:rPr lang="tr-TR" sz="2400" spc="-60" dirty="0">
                <a:cs typeface="Lucida Sans Unicode"/>
              </a:rPr>
              <a:t>b</a:t>
            </a:r>
            <a:r>
              <a:rPr lang="tr-TR" sz="2400" spc="-40" dirty="0">
                <a:cs typeface="Lucida Sans Unicode"/>
              </a:rPr>
              <a:t>i</a:t>
            </a:r>
            <a:r>
              <a:rPr lang="tr-TR" sz="2400" spc="-7" dirty="0">
                <a:cs typeface="Lucida Sans Unicode"/>
              </a:rPr>
              <a:t>r</a:t>
            </a:r>
            <a:r>
              <a:rPr lang="tr-TR" sz="2400" spc="-93" dirty="0">
                <a:cs typeface="Lucida Sans Unicode"/>
              </a:rPr>
              <a:t> </a:t>
            </a:r>
            <a:r>
              <a:rPr lang="tr-TR" sz="2400" spc="-53" dirty="0">
                <a:cs typeface="Lucida Sans Unicode"/>
              </a:rPr>
              <a:t>o</a:t>
            </a:r>
            <a:r>
              <a:rPr lang="tr-TR" sz="2400" spc="-40" dirty="0">
                <a:cs typeface="Lucida Sans Unicode"/>
              </a:rPr>
              <a:t>l</a:t>
            </a:r>
            <a:r>
              <a:rPr lang="tr-TR" sz="2400" dirty="0">
                <a:cs typeface="Lucida Sans Unicode"/>
              </a:rPr>
              <a:t>a</a:t>
            </a:r>
            <a:r>
              <a:rPr lang="tr-TR" sz="2400" spc="-33" dirty="0">
                <a:cs typeface="Lucida Sans Unicode"/>
              </a:rPr>
              <a:t>y</a:t>
            </a:r>
            <a:r>
              <a:rPr lang="tr-TR" sz="2400" spc="-100" dirty="0">
                <a:cs typeface="Lucida Sans Unicode"/>
              </a:rPr>
              <a:t> </a:t>
            </a:r>
            <a:r>
              <a:rPr lang="tr-TR" sz="2400" spc="-40" dirty="0">
                <a:cs typeface="Lucida Sans Unicode"/>
              </a:rPr>
              <a:t>y</a:t>
            </a:r>
            <a:r>
              <a:rPr lang="tr-TR" sz="2400" dirty="0">
                <a:cs typeface="Lucida Sans Unicode"/>
              </a:rPr>
              <a:t>a</a:t>
            </a:r>
            <a:r>
              <a:rPr lang="tr-TR" sz="2400" spc="-33" dirty="0">
                <a:cs typeface="Lucida Sans Unicode"/>
              </a:rPr>
              <a:t>ş</a:t>
            </a:r>
            <a:r>
              <a:rPr lang="tr-TR" sz="2400" spc="-20" dirty="0">
                <a:cs typeface="Lucida Sans Unicode"/>
              </a:rPr>
              <a:t>an</a:t>
            </a:r>
            <a:r>
              <a:rPr lang="tr-TR" sz="2400" spc="-33" dirty="0">
                <a:cs typeface="Lucida Sans Unicode"/>
              </a:rPr>
              <a:t>ı</a:t>
            </a:r>
            <a:r>
              <a:rPr lang="tr-TR" sz="2400" spc="-73" dirty="0">
                <a:cs typeface="Lucida Sans Unicode"/>
              </a:rPr>
              <a:t>y</a:t>
            </a:r>
            <a:r>
              <a:rPr lang="tr-TR" sz="2400" spc="-27" dirty="0">
                <a:cs typeface="Lucida Sans Unicode"/>
              </a:rPr>
              <a:t>o</a:t>
            </a:r>
            <a:r>
              <a:rPr lang="tr-TR" sz="2400" spc="-7" dirty="0">
                <a:cs typeface="Lucida Sans Unicode"/>
              </a:rPr>
              <a:t>r</a:t>
            </a:r>
            <a:r>
              <a:rPr lang="tr-TR" sz="2400" spc="-107" dirty="0">
                <a:cs typeface="Lucida Sans Unicode"/>
              </a:rPr>
              <a:t> </a:t>
            </a:r>
            <a:r>
              <a:rPr lang="tr-TR" sz="2400" spc="-13" dirty="0">
                <a:cs typeface="Lucida Sans Unicode"/>
              </a:rPr>
              <a:t>ve</a:t>
            </a:r>
            <a:r>
              <a:rPr lang="tr-TR" sz="2400" spc="-93" dirty="0">
                <a:cs typeface="Lucida Sans Unicode"/>
              </a:rPr>
              <a:t> </a:t>
            </a:r>
            <a:r>
              <a:rPr lang="tr-TR" sz="2400" spc="-40" dirty="0">
                <a:cs typeface="Lucida Sans Unicode"/>
              </a:rPr>
              <a:t>b</a:t>
            </a:r>
            <a:r>
              <a:rPr lang="tr-TR" sz="2400" spc="-13" dirty="0">
                <a:cs typeface="Lucida Sans Unicode"/>
              </a:rPr>
              <a:t>u</a:t>
            </a:r>
            <a:r>
              <a:rPr lang="tr-TR" sz="2400" spc="-87" dirty="0">
                <a:cs typeface="Lucida Sans Unicode"/>
              </a:rPr>
              <a:t> </a:t>
            </a:r>
            <a:r>
              <a:rPr lang="tr-TR" sz="2400" spc="-27" dirty="0">
                <a:cs typeface="Lucida Sans Unicode"/>
              </a:rPr>
              <a:t>olay  </a:t>
            </a:r>
            <a:r>
              <a:rPr lang="tr-TR" sz="2400" spc="-33" dirty="0">
                <a:cs typeface="Lucida Sans Unicode"/>
              </a:rPr>
              <a:t>so</a:t>
            </a:r>
            <a:r>
              <a:rPr lang="tr-TR" sz="2400" spc="-47" dirty="0">
                <a:cs typeface="Lucida Sans Unicode"/>
              </a:rPr>
              <a:t>n</a:t>
            </a:r>
            <a:r>
              <a:rPr lang="tr-TR" sz="2400" spc="-20" dirty="0">
                <a:cs typeface="Lucida Sans Unicode"/>
              </a:rPr>
              <a:t>u</a:t>
            </a:r>
            <a:r>
              <a:rPr lang="tr-TR" sz="2400" spc="-60" dirty="0">
                <a:cs typeface="Lucida Sans Unicode"/>
              </a:rPr>
              <a:t>c</a:t>
            </a:r>
            <a:r>
              <a:rPr lang="tr-TR" sz="2400" spc="-20" dirty="0">
                <a:cs typeface="Lucida Sans Unicode"/>
              </a:rPr>
              <a:t>un</a:t>
            </a:r>
            <a:r>
              <a:rPr lang="tr-TR" sz="2400" spc="-13" dirty="0">
                <a:cs typeface="Lucida Sans Unicode"/>
              </a:rPr>
              <a:t>da</a:t>
            </a:r>
            <a:r>
              <a:rPr lang="tr-TR" sz="2400" spc="-60" dirty="0">
                <a:cs typeface="Lucida Sans Unicode"/>
              </a:rPr>
              <a:t> b</a:t>
            </a:r>
            <a:r>
              <a:rPr lang="tr-TR" sz="2400" spc="-40" dirty="0">
                <a:cs typeface="Lucida Sans Unicode"/>
              </a:rPr>
              <a:t>i</a:t>
            </a:r>
            <a:r>
              <a:rPr lang="tr-TR" sz="2400" spc="-60" dirty="0">
                <a:cs typeface="Lucida Sans Unicode"/>
              </a:rPr>
              <a:t>zler</a:t>
            </a:r>
            <a:r>
              <a:rPr lang="tr-TR" sz="2400" spc="-93" dirty="0">
                <a:cs typeface="Lucida Sans Unicode"/>
              </a:rPr>
              <a:t> </a:t>
            </a:r>
            <a:r>
              <a:rPr lang="tr-TR" sz="2400" spc="-33" dirty="0">
                <a:cs typeface="Lucida Sans Unicode"/>
              </a:rPr>
              <a:t>bir</a:t>
            </a:r>
            <a:r>
              <a:rPr lang="tr-TR" sz="2400" spc="-93" dirty="0">
                <a:cs typeface="Lucida Sans Unicode"/>
              </a:rPr>
              <a:t> </a:t>
            </a:r>
            <a:r>
              <a:rPr lang="tr-TR" sz="2400" spc="-33" dirty="0">
                <a:cs typeface="Lucida Sans Unicode"/>
              </a:rPr>
              <a:t>d</a:t>
            </a:r>
            <a:r>
              <a:rPr lang="tr-TR" sz="2400" spc="-20" dirty="0">
                <a:cs typeface="Lucida Sans Unicode"/>
              </a:rPr>
              <a:t>ü</a:t>
            </a:r>
            <a:r>
              <a:rPr lang="tr-TR" sz="2400" spc="-33" dirty="0">
                <a:cs typeface="Lucida Sans Unicode"/>
              </a:rPr>
              <a:t>şü</a:t>
            </a:r>
            <a:r>
              <a:rPr lang="tr-TR" sz="2400" spc="-40" dirty="0">
                <a:cs typeface="Lucida Sans Unicode"/>
              </a:rPr>
              <a:t>n</a:t>
            </a:r>
            <a:r>
              <a:rPr lang="tr-TR" sz="2400" spc="-60" dirty="0">
                <a:cs typeface="Lucida Sans Unicode"/>
              </a:rPr>
              <a:t>c</a:t>
            </a:r>
            <a:r>
              <a:rPr lang="tr-TR" sz="2400" dirty="0">
                <a:cs typeface="Lucida Sans Unicode"/>
              </a:rPr>
              <a:t>e</a:t>
            </a:r>
            <a:r>
              <a:rPr lang="tr-TR" sz="2400" spc="-67" dirty="0">
                <a:cs typeface="Lucida Sans Unicode"/>
              </a:rPr>
              <a:t> gel</a:t>
            </a:r>
            <a:r>
              <a:rPr lang="tr-TR" sz="2400" spc="-53" dirty="0">
                <a:cs typeface="Lucida Sans Unicode"/>
              </a:rPr>
              <a:t>i</a:t>
            </a:r>
            <a:r>
              <a:rPr lang="tr-TR" sz="2400" spc="-60" dirty="0">
                <a:cs typeface="Lucida Sans Unicode"/>
              </a:rPr>
              <a:t>şti</a:t>
            </a:r>
            <a:r>
              <a:rPr lang="tr-TR" sz="2400" spc="-33" dirty="0">
                <a:cs typeface="Lucida Sans Unicode"/>
              </a:rPr>
              <a:t>ri</a:t>
            </a:r>
            <a:r>
              <a:rPr lang="tr-TR" sz="2400" spc="-53" dirty="0">
                <a:cs typeface="Lucida Sans Unicode"/>
              </a:rPr>
              <a:t>y</a:t>
            </a:r>
            <a:r>
              <a:rPr lang="tr-TR" sz="2400" spc="-27" dirty="0">
                <a:cs typeface="Lucida Sans Unicode"/>
              </a:rPr>
              <a:t>o</a:t>
            </a:r>
            <a:r>
              <a:rPr lang="tr-TR" sz="2400" spc="-80" dirty="0">
                <a:cs typeface="Lucida Sans Unicode"/>
              </a:rPr>
              <a:t>ruz</a:t>
            </a:r>
            <a:r>
              <a:rPr lang="tr-TR" sz="2400" spc="-47" dirty="0">
                <a:cs typeface="Lucida Sans Unicode"/>
              </a:rPr>
              <a:t>.</a:t>
            </a:r>
            <a:r>
              <a:rPr lang="tr-TR" sz="2400" spc="-73" dirty="0">
                <a:cs typeface="Lucida Sans Unicode"/>
              </a:rPr>
              <a:t> </a:t>
            </a:r>
            <a:r>
              <a:rPr lang="tr-TR" sz="2400" spc="47" dirty="0">
                <a:cs typeface="Lucida Sans Unicode"/>
              </a:rPr>
              <a:t>Bu</a:t>
            </a:r>
            <a:r>
              <a:rPr lang="tr-TR" sz="2400" dirty="0">
                <a:cs typeface="Lucida Sans Unicode"/>
              </a:rPr>
              <a:t> </a:t>
            </a:r>
            <a:r>
              <a:rPr lang="tr-TR" sz="2400" spc="-33" dirty="0">
                <a:cs typeface="Lucida Sans Unicode"/>
              </a:rPr>
              <a:t>düşünceler</a:t>
            </a:r>
            <a:r>
              <a:rPr lang="tr-TR" sz="2400" spc="-47" dirty="0">
                <a:cs typeface="Lucida Sans Unicode"/>
              </a:rPr>
              <a:t> </a:t>
            </a:r>
            <a:r>
              <a:rPr lang="tr-TR" sz="2400" spc="-53" dirty="0">
                <a:cs typeface="Lucida Sans Unicode"/>
              </a:rPr>
              <a:t>beynimizdeki</a:t>
            </a:r>
            <a:r>
              <a:rPr lang="tr-TR" sz="2400" spc="-67" dirty="0">
                <a:cs typeface="Lucida Sans Unicode"/>
              </a:rPr>
              <a:t> </a:t>
            </a:r>
            <a:r>
              <a:rPr lang="tr-TR" sz="2400" spc="-27" dirty="0">
                <a:cs typeface="Lucida Sans Unicode"/>
              </a:rPr>
              <a:t>nöronları</a:t>
            </a:r>
            <a:r>
              <a:rPr lang="tr-TR" sz="2400" spc="-73" dirty="0">
                <a:cs typeface="Lucida Sans Unicode"/>
              </a:rPr>
              <a:t> </a:t>
            </a:r>
            <a:r>
              <a:rPr lang="tr-TR" sz="2400" spc="-47" dirty="0">
                <a:cs typeface="Lucida Sans Unicode"/>
              </a:rPr>
              <a:t>tetikliyor</a:t>
            </a:r>
            <a:r>
              <a:rPr lang="tr-TR" sz="2400" spc="-53" dirty="0">
                <a:cs typeface="Lucida Sans Unicode"/>
              </a:rPr>
              <a:t> </a:t>
            </a:r>
            <a:r>
              <a:rPr lang="tr-TR" sz="2400" spc="-13" dirty="0">
                <a:cs typeface="Lucida Sans Unicode"/>
              </a:rPr>
              <a:t>ve</a:t>
            </a:r>
            <a:r>
              <a:rPr lang="tr-TR" sz="2400" spc="-80" dirty="0">
                <a:cs typeface="Lucida Sans Unicode"/>
              </a:rPr>
              <a:t> </a:t>
            </a:r>
            <a:r>
              <a:rPr lang="tr-TR" sz="2400" spc="-47" dirty="0">
                <a:cs typeface="Lucida Sans Unicode"/>
              </a:rPr>
              <a:t>bizlerde</a:t>
            </a:r>
            <a:r>
              <a:rPr lang="tr-TR" sz="2400" dirty="0">
                <a:cs typeface="Lucida Sans Unicode"/>
              </a:rPr>
              <a:t> </a:t>
            </a:r>
            <a:r>
              <a:rPr lang="tr-TR" sz="2400" spc="-33" dirty="0">
                <a:cs typeface="Lucida Sans Unicode"/>
              </a:rPr>
              <a:t>b</a:t>
            </a:r>
            <a:r>
              <a:rPr lang="tr-TR" sz="2400" spc="-67" dirty="0">
                <a:cs typeface="Lucida Sans Unicode"/>
              </a:rPr>
              <a:t>i</a:t>
            </a:r>
            <a:r>
              <a:rPr lang="tr-TR" sz="2400" spc="-7" dirty="0">
                <a:cs typeface="Lucida Sans Unicode"/>
              </a:rPr>
              <a:t>r</a:t>
            </a:r>
            <a:r>
              <a:rPr lang="tr-TR" sz="2400" spc="-93" dirty="0">
                <a:cs typeface="Lucida Sans Unicode"/>
              </a:rPr>
              <a:t> </a:t>
            </a:r>
            <a:r>
              <a:rPr lang="tr-TR" sz="2400" spc="-27" dirty="0">
                <a:cs typeface="Lucida Sans Unicode"/>
              </a:rPr>
              <a:t>h</a:t>
            </a:r>
            <a:r>
              <a:rPr lang="tr-TR" sz="2400" spc="-67" dirty="0">
                <a:cs typeface="Lucida Sans Unicode"/>
              </a:rPr>
              <a:t>i</a:t>
            </a:r>
            <a:r>
              <a:rPr lang="tr-TR" sz="2400" spc="-113" dirty="0">
                <a:cs typeface="Lucida Sans Unicode"/>
              </a:rPr>
              <a:t>s</a:t>
            </a:r>
            <a:r>
              <a:rPr lang="tr-TR" sz="2400" spc="-67" dirty="0">
                <a:cs typeface="Lucida Sans Unicode"/>
              </a:rPr>
              <a:t>,</a:t>
            </a:r>
            <a:r>
              <a:rPr lang="tr-TR" sz="2400" spc="-73" dirty="0">
                <a:cs typeface="Lucida Sans Unicode"/>
              </a:rPr>
              <a:t> </a:t>
            </a:r>
            <a:r>
              <a:rPr lang="tr-TR" sz="2400" spc="-47" dirty="0">
                <a:cs typeface="Lucida Sans Unicode"/>
              </a:rPr>
              <a:t>y</a:t>
            </a:r>
            <a:r>
              <a:rPr lang="tr-TR" sz="2400" spc="-33" dirty="0">
                <a:cs typeface="Lucida Sans Unicode"/>
              </a:rPr>
              <a:t>an</a:t>
            </a:r>
            <a:r>
              <a:rPr lang="tr-TR" sz="2400" spc="-13" dirty="0">
                <a:cs typeface="Lucida Sans Unicode"/>
              </a:rPr>
              <a:t>i</a:t>
            </a:r>
            <a:r>
              <a:rPr lang="tr-TR" sz="2400" spc="-120" dirty="0">
                <a:cs typeface="Lucida Sans Unicode"/>
              </a:rPr>
              <a:t> </a:t>
            </a:r>
            <a:r>
              <a:rPr lang="tr-TR" sz="2400" spc="-33" dirty="0">
                <a:cs typeface="Lucida Sans Unicode"/>
              </a:rPr>
              <a:t>d</a:t>
            </a:r>
            <a:r>
              <a:rPr lang="tr-TR" sz="2400" spc="-27" dirty="0">
                <a:cs typeface="Lucida Sans Unicode"/>
              </a:rPr>
              <a:t>u</a:t>
            </a:r>
            <a:r>
              <a:rPr lang="tr-TR" sz="2400" spc="-47" dirty="0">
                <a:cs typeface="Lucida Sans Unicode"/>
              </a:rPr>
              <a:t>y</a:t>
            </a:r>
            <a:r>
              <a:rPr lang="tr-TR" sz="2400" spc="-67" dirty="0">
                <a:cs typeface="Lucida Sans Unicode"/>
              </a:rPr>
              <a:t>gu</a:t>
            </a:r>
            <a:r>
              <a:rPr lang="tr-TR" sz="2400" spc="-73" dirty="0">
                <a:cs typeface="Lucida Sans Unicode"/>
              </a:rPr>
              <a:t> </a:t>
            </a:r>
            <a:r>
              <a:rPr lang="tr-TR" sz="2400" spc="-33" dirty="0">
                <a:cs typeface="Lucida Sans Unicode"/>
              </a:rPr>
              <a:t>o</a:t>
            </a:r>
            <a:r>
              <a:rPr lang="tr-TR" sz="2400" spc="-67" dirty="0">
                <a:cs typeface="Lucida Sans Unicode"/>
              </a:rPr>
              <a:t>l</a:t>
            </a:r>
            <a:r>
              <a:rPr lang="tr-TR" sz="2400" spc="-27" dirty="0">
                <a:cs typeface="Lucida Sans Unicode"/>
              </a:rPr>
              <a:t>u</a:t>
            </a:r>
            <a:r>
              <a:rPr lang="tr-TR" sz="2400" spc="-40" dirty="0">
                <a:cs typeface="Lucida Sans Unicode"/>
              </a:rPr>
              <a:t>şt</a:t>
            </a:r>
            <a:r>
              <a:rPr lang="tr-TR" sz="2400" spc="-53" dirty="0">
                <a:cs typeface="Lucida Sans Unicode"/>
              </a:rPr>
              <a:t>u</a:t>
            </a:r>
            <a:r>
              <a:rPr lang="tr-TR" sz="2400" spc="-13" dirty="0">
                <a:cs typeface="Lucida Sans Unicode"/>
              </a:rPr>
              <a:t>r</a:t>
            </a:r>
            <a:r>
              <a:rPr lang="tr-TR" sz="2400" spc="-20" dirty="0">
                <a:cs typeface="Lucida Sans Unicode"/>
              </a:rPr>
              <a:t>u</a:t>
            </a:r>
            <a:r>
              <a:rPr lang="tr-TR" sz="2400" spc="-47" dirty="0">
                <a:cs typeface="Lucida Sans Unicode"/>
              </a:rPr>
              <a:t>y</a:t>
            </a:r>
            <a:r>
              <a:rPr lang="tr-TR" sz="2400" spc="-33" dirty="0">
                <a:cs typeface="Lucida Sans Unicode"/>
              </a:rPr>
              <a:t>o</a:t>
            </a:r>
            <a:r>
              <a:rPr lang="tr-TR" sz="2400" spc="-53" dirty="0">
                <a:cs typeface="Lucida Sans Unicode"/>
              </a:rPr>
              <a:t>r</a:t>
            </a:r>
            <a:r>
              <a:rPr lang="tr-TR" sz="2400" spc="-40" dirty="0">
                <a:cs typeface="Lucida Sans Unicode"/>
              </a:rPr>
              <a:t>.</a:t>
            </a:r>
            <a:r>
              <a:rPr lang="tr-TR" sz="2400" spc="-60" dirty="0">
                <a:cs typeface="Lucida Sans Unicode"/>
              </a:rPr>
              <a:t> </a:t>
            </a:r>
            <a:r>
              <a:rPr lang="tr-TR" sz="2400" spc="53" dirty="0">
                <a:cs typeface="Lucida Sans Unicode"/>
              </a:rPr>
              <a:t>Bu</a:t>
            </a:r>
            <a:r>
              <a:rPr lang="tr-TR" sz="2400" spc="-100" dirty="0">
                <a:cs typeface="Lucida Sans Unicode"/>
              </a:rPr>
              <a:t> </a:t>
            </a:r>
            <a:r>
              <a:rPr lang="tr-TR" sz="2400" spc="-40" dirty="0">
                <a:cs typeface="Lucida Sans Unicode"/>
              </a:rPr>
              <a:t>d</a:t>
            </a:r>
            <a:r>
              <a:rPr lang="tr-TR" sz="2400" spc="-27" dirty="0">
                <a:cs typeface="Lucida Sans Unicode"/>
              </a:rPr>
              <a:t>u</a:t>
            </a:r>
            <a:r>
              <a:rPr lang="tr-TR" sz="2400" spc="-47" dirty="0">
                <a:cs typeface="Lucida Sans Unicode"/>
              </a:rPr>
              <a:t>y</a:t>
            </a:r>
            <a:r>
              <a:rPr lang="tr-TR" sz="2400" spc="-67" dirty="0">
                <a:cs typeface="Lucida Sans Unicode"/>
              </a:rPr>
              <a:t>g</a:t>
            </a:r>
            <a:r>
              <a:rPr lang="tr-TR" sz="2400" spc="-73" dirty="0">
                <a:cs typeface="Lucida Sans Unicode"/>
              </a:rPr>
              <a:t>u</a:t>
            </a:r>
            <a:r>
              <a:rPr lang="tr-TR" sz="2400" spc="-67" dirty="0">
                <a:cs typeface="Lucida Sans Unicode"/>
              </a:rPr>
              <a:t>l</a:t>
            </a:r>
            <a:r>
              <a:rPr lang="tr-TR" sz="2400" spc="-7" dirty="0">
                <a:cs typeface="Lucida Sans Unicode"/>
              </a:rPr>
              <a:t>ar</a:t>
            </a:r>
            <a:r>
              <a:rPr lang="tr-TR" sz="2400" dirty="0">
                <a:cs typeface="Lucida Sans Unicode"/>
              </a:rPr>
              <a:t> </a:t>
            </a:r>
            <a:r>
              <a:rPr lang="tr-TR" sz="2400" spc="-40" dirty="0">
                <a:cs typeface="Lucida Sans Unicode"/>
              </a:rPr>
              <a:t>doğrultusunda</a:t>
            </a:r>
            <a:r>
              <a:rPr lang="tr-TR" sz="2400" spc="-47" dirty="0">
                <a:cs typeface="Lucida Sans Unicode"/>
              </a:rPr>
              <a:t> suratımıza</a:t>
            </a:r>
            <a:r>
              <a:rPr lang="tr-TR" sz="2400" spc="-120" dirty="0">
                <a:cs typeface="Lucida Sans Unicode"/>
              </a:rPr>
              <a:t> </a:t>
            </a:r>
            <a:r>
              <a:rPr lang="tr-TR" sz="2400" spc="-40" dirty="0">
                <a:cs typeface="Lucida Sans Unicode"/>
              </a:rPr>
              <a:t>kontrolümüzde </a:t>
            </a:r>
            <a:r>
              <a:rPr lang="tr-TR" sz="2400" spc="-20" dirty="0">
                <a:cs typeface="Lucida Sans Unicode"/>
              </a:rPr>
              <a:t>olmayan</a:t>
            </a:r>
            <a:r>
              <a:rPr lang="tr-TR" sz="2400" spc="-113" dirty="0">
                <a:cs typeface="Lucida Sans Unicode"/>
              </a:rPr>
              <a:t> </a:t>
            </a:r>
            <a:r>
              <a:rPr lang="tr-TR" sz="2400" spc="-13" dirty="0">
                <a:cs typeface="Lucida Sans Unicode"/>
              </a:rPr>
              <a:t>ve </a:t>
            </a:r>
            <a:r>
              <a:rPr lang="tr-TR" sz="2400" spc="-480" dirty="0">
                <a:cs typeface="Lucida Sans Unicode"/>
              </a:rPr>
              <a:t> </a:t>
            </a:r>
            <a:r>
              <a:rPr lang="tr-TR" sz="2400" spc="-40" dirty="0">
                <a:cs typeface="Lucida Sans Unicode"/>
              </a:rPr>
              <a:t>duygunun</a:t>
            </a:r>
            <a:r>
              <a:rPr lang="tr-TR" sz="2400" spc="-53" dirty="0">
                <a:cs typeface="Lucida Sans Unicode"/>
              </a:rPr>
              <a:t> </a:t>
            </a:r>
            <a:r>
              <a:rPr lang="tr-TR" sz="2400" spc="-47" dirty="0">
                <a:cs typeface="Lucida Sans Unicode"/>
              </a:rPr>
              <a:t>niteliğine</a:t>
            </a:r>
            <a:r>
              <a:rPr lang="tr-TR" sz="2400" spc="-67" dirty="0">
                <a:cs typeface="Lucida Sans Unicode"/>
              </a:rPr>
              <a:t> </a:t>
            </a:r>
            <a:r>
              <a:rPr lang="tr-TR" sz="2400" spc="-33" dirty="0">
                <a:cs typeface="Lucida Sans Unicode"/>
              </a:rPr>
              <a:t>göre</a:t>
            </a:r>
            <a:r>
              <a:rPr lang="tr-TR" sz="2400" spc="-80" dirty="0">
                <a:cs typeface="Lucida Sans Unicode"/>
              </a:rPr>
              <a:t> </a:t>
            </a:r>
            <a:r>
              <a:rPr lang="tr-TR" sz="2400" spc="-7" dirty="0">
                <a:cs typeface="Lucida Sans Unicode"/>
              </a:rPr>
              <a:t>her</a:t>
            </a:r>
            <a:r>
              <a:rPr lang="tr-TR" sz="2400" spc="-93" dirty="0">
                <a:cs typeface="Lucida Sans Unicode"/>
              </a:rPr>
              <a:t> </a:t>
            </a:r>
            <a:r>
              <a:rPr lang="tr-TR" sz="2400" spc="-27" dirty="0">
                <a:cs typeface="Lucida Sans Unicode"/>
              </a:rPr>
              <a:t>insanda</a:t>
            </a:r>
            <a:r>
              <a:rPr lang="tr-TR" sz="2400" spc="-93" dirty="0">
                <a:cs typeface="Lucida Sans Unicode"/>
              </a:rPr>
              <a:t> </a:t>
            </a:r>
            <a:r>
              <a:rPr lang="tr-TR" sz="2400" spc="-53" dirty="0">
                <a:cs typeface="Lucida Sans Unicode"/>
              </a:rPr>
              <a:t>benzerlik</a:t>
            </a:r>
            <a:r>
              <a:rPr lang="tr-TR" sz="2400" dirty="0">
                <a:cs typeface="Lucida Sans Unicode"/>
              </a:rPr>
              <a:t> </a:t>
            </a:r>
            <a:r>
              <a:rPr lang="tr-TR" sz="2400" spc="-33" dirty="0">
                <a:cs typeface="Lucida Sans Unicode"/>
              </a:rPr>
              <a:t>göstere</a:t>
            </a:r>
            <a:r>
              <a:rPr lang="tr-TR" sz="2400" spc="-53" dirty="0">
                <a:cs typeface="Lucida Sans Unicode"/>
              </a:rPr>
              <a:t>b</a:t>
            </a:r>
            <a:r>
              <a:rPr lang="tr-TR" sz="2400" spc="-60" dirty="0">
                <a:cs typeface="Lucida Sans Unicode"/>
              </a:rPr>
              <a:t>i</a:t>
            </a:r>
            <a:r>
              <a:rPr lang="tr-TR" sz="2400" spc="-73" dirty="0">
                <a:cs typeface="Lucida Sans Unicode"/>
              </a:rPr>
              <a:t>l</a:t>
            </a:r>
            <a:r>
              <a:rPr lang="tr-TR" sz="2400" spc="-7" dirty="0">
                <a:cs typeface="Lucida Sans Unicode"/>
              </a:rPr>
              <a:t>en</a:t>
            </a:r>
            <a:r>
              <a:rPr lang="tr-TR" sz="2400" spc="-73" dirty="0">
                <a:cs typeface="Lucida Sans Unicode"/>
              </a:rPr>
              <a:t> </a:t>
            </a:r>
            <a:r>
              <a:rPr lang="tr-TR" sz="2400" spc="-60" dirty="0">
                <a:cs typeface="Lucida Sans Unicode"/>
              </a:rPr>
              <a:t>b</a:t>
            </a:r>
            <a:r>
              <a:rPr lang="tr-TR" sz="2400" spc="-40" dirty="0">
                <a:cs typeface="Lucida Sans Unicode"/>
              </a:rPr>
              <a:t>i</a:t>
            </a:r>
            <a:r>
              <a:rPr lang="tr-TR" sz="2400" spc="-7" dirty="0">
                <a:cs typeface="Lucida Sans Unicode"/>
              </a:rPr>
              <a:t>r</a:t>
            </a:r>
            <a:r>
              <a:rPr lang="tr-TR" sz="2400" spc="-93" dirty="0">
                <a:cs typeface="Lucida Sans Unicode"/>
              </a:rPr>
              <a:t> </a:t>
            </a:r>
            <a:r>
              <a:rPr lang="tr-TR" sz="2400" spc="-33" dirty="0">
                <a:cs typeface="Lucida Sans Unicode"/>
              </a:rPr>
              <a:t>ifa</a:t>
            </a:r>
            <a:r>
              <a:rPr lang="tr-TR" sz="2400" spc="-13" dirty="0">
                <a:cs typeface="Lucida Sans Unicode"/>
              </a:rPr>
              <a:t>de</a:t>
            </a:r>
            <a:r>
              <a:rPr lang="tr-TR" sz="2400" spc="-87" dirty="0">
                <a:cs typeface="Lucida Sans Unicode"/>
              </a:rPr>
              <a:t> </a:t>
            </a:r>
            <a:r>
              <a:rPr lang="tr-TR" sz="2400" spc="-27" dirty="0">
                <a:cs typeface="Lucida Sans Unicode"/>
              </a:rPr>
              <a:t>o</a:t>
            </a:r>
            <a:r>
              <a:rPr lang="tr-TR" sz="2400" spc="-20" dirty="0">
                <a:cs typeface="Lucida Sans Unicode"/>
              </a:rPr>
              <a:t>t</a:t>
            </a:r>
            <a:r>
              <a:rPr lang="tr-TR" sz="2400" spc="-47" dirty="0">
                <a:cs typeface="Lucida Sans Unicode"/>
              </a:rPr>
              <a:t>u</a:t>
            </a:r>
            <a:r>
              <a:rPr lang="tr-TR" sz="2400" spc="-27" dirty="0">
                <a:cs typeface="Lucida Sans Unicode"/>
              </a:rPr>
              <a:t>ru</a:t>
            </a:r>
            <a:r>
              <a:rPr lang="tr-TR" sz="2400" spc="-33" dirty="0">
                <a:cs typeface="Lucida Sans Unicode"/>
              </a:rPr>
              <a:t>y</a:t>
            </a:r>
            <a:r>
              <a:rPr lang="tr-TR" sz="2400" spc="-27" dirty="0">
                <a:cs typeface="Lucida Sans Unicode"/>
              </a:rPr>
              <a:t>o</a:t>
            </a:r>
            <a:r>
              <a:rPr lang="tr-TR" sz="2400" spc="-53" dirty="0">
                <a:cs typeface="Lucida Sans Unicode"/>
              </a:rPr>
              <a:t>r</a:t>
            </a:r>
            <a:r>
              <a:rPr lang="tr-TR" sz="2400" spc="-40" dirty="0">
                <a:cs typeface="Lucida Sans Unicode"/>
              </a:rPr>
              <a:t>.</a:t>
            </a:r>
            <a:r>
              <a:rPr lang="tr-TR" sz="2400" spc="-73" dirty="0">
                <a:cs typeface="Lucida Sans Unicode"/>
              </a:rPr>
              <a:t> </a:t>
            </a:r>
            <a:r>
              <a:rPr lang="tr-TR" sz="2400" spc="-20" dirty="0">
                <a:cs typeface="Lucida Sans Unicode"/>
              </a:rPr>
              <a:t>Si</a:t>
            </a:r>
            <a:r>
              <a:rPr lang="tr-TR" sz="2400" spc="-40" dirty="0">
                <a:cs typeface="Lucida Sans Unicode"/>
              </a:rPr>
              <a:t>n</a:t>
            </a:r>
            <a:r>
              <a:rPr lang="tr-TR" sz="2400" spc="-47" dirty="0">
                <a:cs typeface="Lucida Sans Unicode"/>
              </a:rPr>
              <a:t>irl</a:t>
            </a:r>
            <a:r>
              <a:rPr lang="tr-TR" sz="2400" spc="-7" dirty="0">
                <a:cs typeface="Lucida Sans Unicode"/>
              </a:rPr>
              <a:t>e</a:t>
            </a:r>
            <a:r>
              <a:rPr lang="tr-TR" sz="2400" spc="-20" dirty="0">
                <a:cs typeface="Lucida Sans Unicode"/>
              </a:rPr>
              <a:t>n</a:t>
            </a:r>
            <a:r>
              <a:rPr lang="tr-TR" sz="2400" spc="-60" dirty="0">
                <a:cs typeface="Lucida Sans Unicode"/>
              </a:rPr>
              <a:t>d</a:t>
            </a:r>
            <a:r>
              <a:rPr lang="tr-TR" sz="2400" spc="-40" dirty="0">
                <a:cs typeface="Lucida Sans Unicode"/>
              </a:rPr>
              <a:t>i</a:t>
            </a:r>
            <a:r>
              <a:rPr lang="tr-TR" sz="2400" spc="-73" dirty="0">
                <a:cs typeface="Lucida Sans Unicode"/>
              </a:rPr>
              <a:t>ğim</a:t>
            </a:r>
            <a:r>
              <a:rPr lang="tr-TR" sz="2400" spc="-40" dirty="0">
                <a:cs typeface="Lucida Sans Unicode"/>
              </a:rPr>
              <a:t>i</a:t>
            </a:r>
            <a:r>
              <a:rPr lang="tr-TR" sz="2400" spc="-67" dirty="0">
                <a:cs typeface="Lucida Sans Unicode"/>
              </a:rPr>
              <a:t>zde</a:t>
            </a:r>
            <a:r>
              <a:rPr lang="tr-TR" sz="2400" dirty="0">
                <a:cs typeface="Lucida Sans Unicode"/>
              </a:rPr>
              <a:t> </a:t>
            </a:r>
            <a:r>
              <a:rPr lang="tr-TR" sz="2400" spc="-113" dirty="0">
                <a:cs typeface="Lucida Sans Unicode"/>
              </a:rPr>
              <a:t>k</a:t>
            </a:r>
            <a:r>
              <a:rPr lang="tr-TR" sz="2400" spc="-33" dirty="0">
                <a:cs typeface="Lucida Sans Unicode"/>
              </a:rPr>
              <a:t>a</a:t>
            </a:r>
            <a:r>
              <a:rPr lang="tr-TR" sz="2400" spc="-27" dirty="0">
                <a:cs typeface="Lucida Sans Unicode"/>
              </a:rPr>
              <a:t>ş</a:t>
            </a:r>
            <a:r>
              <a:rPr lang="tr-TR" sz="2400" spc="-67" dirty="0">
                <a:cs typeface="Lucida Sans Unicode"/>
              </a:rPr>
              <a:t>l</a:t>
            </a:r>
            <a:r>
              <a:rPr lang="tr-TR" sz="2400" spc="-7" dirty="0">
                <a:cs typeface="Lucida Sans Unicode"/>
              </a:rPr>
              <a:t>a</a:t>
            </a:r>
            <a:r>
              <a:rPr lang="tr-TR" sz="2400" dirty="0">
                <a:cs typeface="Lucida Sans Unicode"/>
              </a:rPr>
              <a:t>r</a:t>
            </a:r>
            <a:r>
              <a:rPr lang="tr-TR" sz="2400" spc="-67" dirty="0">
                <a:cs typeface="Lucida Sans Unicode"/>
              </a:rPr>
              <a:t>ı</a:t>
            </a:r>
            <a:r>
              <a:rPr lang="tr-TR" sz="2400" spc="-53" dirty="0">
                <a:cs typeface="Lucida Sans Unicode"/>
              </a:rPr>
              <a:t>m</a:t>
            </a:r>
            <a:r>
              <a:rPr lang="tr-TR" sz="2400" spc="-33" dirty="0">
                <a:cs typeface="Lucida Sans Unicode"/>
              </a:rPr>
              <a:t>ı</a:t>
            </a:r>
            <a:r>
              <a:rPr lang="tr-TR" sz="2400" spc="-113" dirty="0">
                <a:cs typeface="Lucida Sans Unicode"/>
              </a:rPr>
              <a:t>zı</a:t>
            </a:r>
            <a:r>
              <a:rPr lang="tr-TR" sz="2400" spc="-127" dirty="0">
                <a:cs typeface="Lucida Sans Unicode"/>
              </a:rPr>
              <a:t> </a:t>
            </a:r>
            <a:r>
              <a:rPr lang="tr-TR" sz="2400" spc="-60" dirty="0">
                <a:cs typeface="Lucida Sans Unicode"/>
              </a:rPr>
              <a:t>ç</a:t>
            </a:r>
            <a:r>
              <a:rPr lang="tr-TR" sz="2400" spc="-40" dirty="0">
                <a:cs typeface="Lucida Sans Unicode"/>
              </a:rPr>
              <a:t>atı</a:t>
            </a:r>
            <a:r>
              <a:rPr lang="tr-TR" sz="2400" spc="-47" dirty="0">
                <a:cs typeface="Lucida Sans Unicode"/>
              </a:rPr>
              <a:t>y</a:t>
            </a:r>
            <a:r>
              <a:rPr lang="tr-TR" sz="2400" spc="-33" dirty="0">
                <a:cs typeface="Lucida Sans Unicode"/>
              </a:rPr>
              <a:t>o</a:t>
            </a:r>
            <a:r>
              <a:rPr lang="tr-TR" sz="2400" spc="-73" dirty="0">
                <a:cs typeface="Lucida Sans Unicode"/>
              </a:rPr>
              <a:t>r</a:t>
            </a:r>
            <a:r>
              <a:rPr lang="tr-TR" sz="2400" spc="-53" dirty="0">
                <a:cs typeface="Lucida Sans Unicode"/>
              </a:rPr>
              <a:t>,</a:t>
            </a:r>
            <a:r>
              <a:rPr lang="tr-TR" sz="2400" spc="-100" dirty="0">
                <a:cs typeface="Lucida Sans Unicode"/>
              </a:rPr>
              <a:t> </a:t>
            </a:r>
            <a:r>
              <a:rPr lang="tr-TR" sz="2400" spc="-27" dirty="0">
                <a:cs typeface="Lucida Sans Unicode"/>
              </a:rPr>
              <a:t>ü</a:t>
            </a:r>
            <a:r>
              <a:rPr lang="tr-TR" sz="2400" spc="-87" dirty="0">
                <a:cs typeface="Lucida Sans Unicode"/>
              </a:rPr>
              <a:t>z</a:t>
            </a:r>
            <a:r>
              <a:rPr lang="tr-TR" sz="2400" spc="-100" dirty="0">
                <a:cs typeface="Lucida Sans Unicode"/>
              </a:rPr>
              <a:t>ü</a:t>
            </a:r>
            <a:r>
              <a:rPr lang="tr-TR" sz="2400" spc="-67" dirty="0">
                <a:cs typeface="Lucida Sans Unicode"/>
              </a:rPr>
              <a:t>l</a:t>
            </a:r>
            <a:r>
              <a:rPr lang="tr-TR" sz="2400" spc="-33" dirty="0">
                <a:cs typeface="Lucida Sans Unicode"/>
              </a:rPr>
              <a:t>d</a:t>
            </a:r>
            <a:r>
              <a:rPr lang="tr-TR" sz="2400" spc="-27" dirty="0">
                <a:cs typeface="Lucida Sans Unicode"/>
              </a:rPr>
              <a:t>ü</a:t>
            </a:r>
            <a:r>
              <a:rPr lang="tr-TR" sz="2400" spc="-67" dirty="0">
                <a:cs typeface="Lucida Sans Unicode"/>
              </a:rPr>
              <a:t>ğ</a:t>
            </a:r>
            <a:r>
              <a:rPr lang="tr-TR" sz="2400" spc="-73" dirty="0">
                <a:cs typeface="Lucida Sans Unicode"/>
              </a:rPr>
              <a:t>ü</a:t>
            </a:r>
            <a:r>
              <a:rPr lang="tr-TR" sz="2400" spc="-20" dirty="0">
                <a:cs typeface="Lucida Sans Unicode"/>
              </a:rPr>
              <a:t>mü</a:t>
            </a:r>
            <a:r>
              <a:rPr lang="tr-TR" sz="2400" spc="-93" dirty="0">
                <a:cs typeface="Lucida Sans Unicode"/>
              </a:rPr>
              <a:t>z</a:t>
            </a:r>
            <a:r>
              <a:rPr lang="tr-TR" sz="2400" spc="-113" dirty="0">
                <a:cs typeface="Lucida Sans Unicode"/>
              </a:rPr>
              <a:t>d</a:t>
            </a:r>
            <a:r>
              <a:rPr lang="tr-TR" sz="2400" spc="7" dirty="0">
                <a:cs typeface="Lucida Sans Unicode"/>
              </a:rPr>
              <a:t>e</a:t>
            </a:r>
            <a:r>
              <a:rPr lang="tr-TR" sz="2400" spc="-53" dirty="0">
                <a:cs typeface="Lucida Sans Unicode"/>
              </a:rPr>
              <a:t> </a:t>
            </a:r>
            <a:r>
              <a:rPr lang="tr-TR" sz="2400" spc="-33" dirty="0">
                <a:cs typeface="Lucida Sans Unicode"/>
              </a:rPr>
              <a:t>d</a:t>
            </a:r>
            <a:r>
              <a:rPr lang="tr-TR" sz="2400" spc="-27" dirty="0">
                <a:cs typeface="Lucida Sans Unicode"/>
              </a:rPr>
              <a:t>u</a:t>
            </a:r>
            <a:r>
              <a:rPr lang="tr-TR" sz="2400" spc="-33" dirty="0">
                <a:cs typeface="Lucida Sans Unicode"/>
              </a:rPr>
              <a:t>d</a:t>
            </a:r>
            <a:r>
              <a:rPr lang="tr-TR" sz="2400" spc="-53" dirty="0">
                <a:cs typeface="Lucida Sans Unicode"/>
              </a:rPr>
              <a:t>ak</a:t>
            </a:r>
            <a:r>
              <a:rPr lang="tr-TR" sz="2400" spc="-67" dirty="0">
                <a:cs typeface="Lucida Sans Unicode"/>
              </a:rPr>
              <a:t>l</a:t>
            </a:r>
            <a:r>
              <a:rPr lang="tr-TR" sz="2400" spc="-7" dirty="0">
                <a:cs typeface="Lucida Sans Unicode"/>
              </a:rPr>
              <a:t>a</a:t>
            </a:r>
            <a:r>
              <a:rPr lang="tr-TR" sz="2400" dirty="0">
                <a:cs typeface="Lucida Sans Unicode"/>
              </a:rPr>
              <a:t>r</a:t>
            </a:r>
            <a:r>
              <a:rPr lang="tr-TR" sz="2400" spc="-67" dirty="0">
                <a:cs typeface="Lucida Sans Unicode"/>
              </a:rPr>
              <a:t>ı</a:t>
            </a:r>
            <a:r>
              <a:rPr lang="tr-TR" sz="2400" spc="-53" dirty="0">
                <a:cs typeface="Lucida Sans Unicode"/>
              </a:rPr>
              <a:t>m</a:t>
            </a:r>
            <a:r>
              <a:rPr lang="tr-TR" sz="2400" spc="-33" dirty="0">
                <a:cs typeface="Lucida Sans Unicode"/>
              </a:rPr>
              <a:t>ı</a:t>
            </a:r>
            <a:r>
              <a:rPr lang="tr-TR" sz="2400" spc="-113" dirty="0">
                <a:cs typeface="Lucida Sans Unicode"/>
              </a:rPr>
              <a:t>zı</a:t>
            </a:r>
            <a:r>
              <a:rPr lang="tr-TR" sz="2400" dirty="0">
                <a:cs typeface="Lucida Sans Unicode"/>
              </a:rPr>
              <a:t> </a:t>
            </a:r>
            <a:r>
              <a:rPr lang="tr-TR" sz="2400" spc="-60" dirty="0">
                <a:cs typeface="Lucida Sans Unicode"/>
              </a:rPr>
              <a:t>büzüyoruz. </a:t>
            </a:r>
            <a:r>
              <a:rPr lang="tr-TR" sz="2400" spc="-27" dirty="0">
                <a:cs typeface="Lucida Sans Unicode"/>
              </a:rPr>
              <a:t>Dünyanın </a:t>
            </a:r>
            <a:r>
              <a:rPr lang="tr-TR" sz="2400" spc="-7" dirty="0">
                <a:cs typeface="Lucida Sans Unicode"/>
              </a:rPr>
              <a:t>hemen her </a:t>
            </a:r>
            <a:r>
              <a:rPr lang="tr-TR" sz="2400" spc="-20" dirty="0">
                <a:cs typeface="Lucida Sans Unicode"/>
              </a:rPr>
              <a:t>yerinde </a:t>
            </a:r>
            <a:r>
              <a:rPr lang="tr-TR" sz="2400" spc="-40" dirty="0">
                <a:cs typeface="Lucida Sans Unicode"/>
              </a:rPr>
              <a:t>insanlar, </a:t>
            </a:r>
            <a:r>
              <a:rPr lang="tr-TR" sz="2400" spc="-487" dirty="0">
                <a:cs typeface="Lucida Sans Unicode"/>
              </a:rPr>
              <a:t> </a:t>
            </a:r>
            <a:r>
              <a:rPr lang="tr-TR" sz="2400" spc="-33" dirty="0">
                <a:cs typeface="Lucida Sans Unicode"/>
              </a:rPr>
              <a:t>duygulara</a:t>
            </a:r>
            <a:r>
              <a:rPr lang="tr-TR" sz="2400" spc="-87" dirty="0">
                <a:cs typeface="Lucida Sans Unicode"/>
              </a:rPr>
              <a:t> </a:t>
            </a:r>
            <a:r>
              <a:rPr lang="tr-TR" sz="2400" spc="-40" dirty="0">
                <a:cs typeface="Lucida Sans Unicode"/>
              </a:rPr>
              <a:t>benzer</a:t>
            </a:r>
            <a:r>
              <a:rPr lang="tr-TR" sz="2400" spc="-73" dirty="0">
                <a:cs typeface="Lucida Sans Unicode"/>
              </a:rPr>
              <a:t> </a:t>
            </a:r>
            <a:r>
              <a:rPr lang="tr-TR" sz="2400" spc="-80" dirty="0">
                <a:cs typeface="Lucida Sans Unicode"/>
              </a:rPr>
              <a:t>yüz</a:t>
            </a:r>
            <a:r>
              <a:rPr lang="tr-TR" sz="2400" spc="-93" dirty="0">
                <a:cs typeface="Lucida Sans Unicode"/>
              </a:rPr>
              <a:t> </a:t>
            </a:r>
            <a:r>
              <a:rPr lang="tr-TR" sz="2400" spc="-33" dirty="0">
                <a:cs typeface="Lucida Sans Unicode"/>
              </a:rPr>
              <a:t>ifadelerini</a:t>
            </a:r>
            <a:r>
              <a:rPr lang="tr-TR" sz="2400" spc="-87" dirty="0">
                <a:cs typeface="Lucida Sans Unicode"/>
              </a:rPr>
              <a:t> </a:t>
            </a:r>
            <a:r>
              <a:rPr lang="tr-TR" sz="2400" spc="-27" dirty="0">
                <a:cs typeface="Lucida Sans Unicode"/>
              </a:rPr>
              <a:t>oturtuyorlar</a:t>
            </a:r>
            <a:r>
              <a:rPr lang="tr-TR" sz="2400" spc="-93" dirty="0">
                <a:cs typeface="Lucida Sans Unicode"/>
              </a:rPr>
              <a:t> </a:t>
            </a:r>
            <a:r>
              <a:rPr lang="tr-TR" sz="2400" spc="-13" dirty="0">
                <a:cs typeface="Lucida Sans Unicode"/>
              </a:rPr>
              <a:t>ve</a:t>
            </a:r>
            <a:r>
              <a:rPr lang="tr-TR" sz="2400" spc="-80" dirty="0">
                <a:cs typeface="Lucida Sans Unicode"/>
              </a:rPr>
              <a:t> </a:t>
            </a:r>
            <a:r>
              <a:rPr lang="tr-TR" sz="2400" spc="-20" dirty="0">
                <a:cs typeface="Lucida Sans Unicode"/>
              </a:rPr>
              <a:t>bu </a:t>
            </a:r>
            <a:r>
              <a:rPr lang="tr-TR" sz="2400" spc="-487" dirty="0">
                <a:cs typeface="Lucida Sans Unicode"/>
              </a:rPr>
              <a:t> </a:t>
            </a:r>
            <a:r>
              <a:rPr lang="tr-TR" sz="2400" spc="-33" dirty="0">
                <a:cs typeface="Lucida Sans Unicode"/>
              </a:rPr>
              <a:t>ifadeleri</a:t>
            </a:r>
            <a:r>
              <a:rPr lang="tr-TR" sz="2400" spc="-93" dirty="0">
                <a:cs typeface="Lucida Sans Unicode"/>
              </a:rPr>
              <a:t> </a:t>
            </a:r>
            <a:r>
              <a:rPr lang="tr-TR" sz="2400" spc="-40" dirty="0">
                <a:cs typeface="Lucida Sans Unicode"/>
              </a:rPr>
              <a:t>doğuştan</a:t>
            </a:r>
            <a:r>
              <a:rPr lang="tr-TR" sz="2400" spc="-67" dirty="0">
                <a:cs typeface="Lucida Sans Unicode"/>
              </a:rPr>
              <a:t> </a:t>
            </a:r>
            <a:r>
              <a:rPr lang="tr-TR" sz="2400" spc="-33" dirty="0">
                <a:cs typeface="Lucida Sans Unicode"/>
              </a:rPr>
              <a:t>tanıyorlar.</a:t>
            </a:r>
            <a:r>
              <a:rPr lang="tr-TR" sz="2400" spc="-93" dirty="0">
                <a:cs typeface="Lucida Sans Unicode"/>
              </a:rPr>
              <a:t> </a:t>
            </a:r>
            <a:r>
              <a:rPr lang="tr-TR" sz="2400" spc="-27" dirty="0">
                <a:cs typeface="Lucida Sans Unicode"/>
              </a:rPr>
              <a:t>Birincil</a:t>
            </a:r>
            <a:r>
              <a:rPr lang="tr-TR" sz="2400" spc="-100" dirty="0">
                <a:cs typeface="Lucida Sans Unicode"/>
              </a:rPr>
              <a:t> </a:t>
            </a:r>
            <a:r>
              <a:rPr lang="tr-TR" sz="2400" spc="-40" dirty="0">
                <a:cs typeface="Lucida Sans Unicode"/>
              </a:rPr>
              <a:t>duyguların</a:t>
            </a:r>
            <a:r>
              <a:rPr lang="tr-TR" sz="2400" dirty="0">
                <a:cs typeface="Lucida Sans Unicode"/>
              </a:rPr>
              <a:t> </a:t>
            </a:r>
            <a:r>
              <a:rPr lang="tr-TR" sz="2400" spc="-27" dirty="0">
                <a:cs typeface="Lucida Sans Unicode"/>
              </a:rPr>
              <a:t>evrensel</a:t>
            </a:r>
            <a:r>
              <a:rPr lang="tr-TR" sz="2400" spc="-87" dirty="0">
                <a:cs typeface="Lucida Sans Unicode"/>
              </a:rPr>
              <a:t> </a:t>
            </a:r>
            <a:r>
              <a:rPr lang="tr-TR" sz="2400" spc="-33" dirty="0">
                <a:cs typeface="Lucida Sans Unicode"/>
              </a:rPr>
              <a:t>diye</a:t>
            </a:r>
            <a:r>
              <a:rPr lang="tr-TR" sz="2400" spc="-73" dirty="0">
                <a:cs typeface="Lucida Sans Unicode"/>
              </a:rPr>
              <a:t> </a:t>
            </a:r>
            <a:r>
              <a:rPr lang="tr-TR" sz="2400" spc="-27" dirty="0">
                <a:cs typeface="Lucida Sans Unicode"/>
              </a:rPr>
              <a:t>ifade</a:t>
            </a:r>
            <a:r>
              <a:rPr lang="tr-TR" sz="2400" spc="-87" dirty="0">
                <a:cs typeface="Lucida Sans Unicode"/>
              </a:rPr>
              <a:t> </a:t>
            </a:r>
            <a:r>
              <a:rPr lang="tr-TR" sz="2400" spc="-40" dirty="0">
                <a:cs typeface="Lucida Sans Unicode"/>
              </a:rPr>
              <a:t>edilmesi</a:t>
            </a:r>
            <a:r>
              <a:rPr lang="tr-TR" sz="2400" spc="-73" dirty="0">
                <a:cs typeface="Lucida Sans Unicode"/>
              </a:rPr>
              <a:t> </a:t>
            </a:r>
            <a:r>
              <a:rPr lang="tr-TR" sz="2400" spc="-13" dirty="0">
                <a:cs typeface="Lucida Sans Unicode"/>
              </a:rPr>
              <a:t>de</a:t>
            </a:r>
            <a:r>
              <a:rPr lang="tr-TR" sz="2400" spc="-87" dirty="0">
                <a:cs typeface="Lucida Sans Unicode"/>
              </a:rPr>
              <a:t> </a:t>
            </a:r>
            <a:r>
              <a:rPr lang="tr-TR" sz="2400" spc="-33" dirty="0">
                <a:cs typeface="Lucida Sans Unicode"/>
              </a:rPr>
              <a:t>yine</a:t>
            </a:r>
            <a:r>
              <a:rPr lang="tr-TR" sz="2400" spc="-73" dirty="0">
                <a:cs typeface="Lucida Sans Unicode"/>
              </a:rPr>
              <a:t> </a:t>
            </a:r>
            <a:r>
              <a:rPr lang="tr-TR" sz="2400" spc="-27" dirty="0">
                <a:cs typeface="Lucida Sans Unicode"/>
              </a:rPr>
              <a:t>bu</a:t>
            </a:r>
            <a:r>
              <a:rPr lang="tr-TR" sz="2400" spc="-87" dirty="0">
                <a:cs typeface="Lucida Sans Unicode"/>
              </a:rPr>
              <a:t> </a:t>
            </a:r>
            <a:r>
              <a:rPr lang="tr-TR" sz="2400" spc="-47" dirty="0">
                <a:cs typeface="Lucida Sans Unicode"/>
              </a:rPr>
              <a:t>olguya</a:t>
            </a:r>
            <a:r>
              <a:rPr lang="tr-TR" sz="2400" spc="-87" dirty="0">
                <a:cs typeface="Lucida Sans Unicode"/>
              </a:rPr>
              <a:t> </a:t>
            </a:r>
            <a:r>
              <a:rPr lang="tr-TR" sz="2400" spc="-33" dirty="0">
                <a:cs typeface="Lucida Sans Unicode"/>
              </a:rPr>
              <a:t>dayanır.</a:t>
            </a:r>
            <a:endParaRPr lang="tr-TR" sz="2400" spc="-40" dirty="0">
              <a:solidFill>
                <a:srgbClr val="000000"/>
              </a:solidFill>
            </a:endParaRPr>
          </a:p>
        </p:txBody>
      </p:sp>
      <p:sp>
        <p:nvSpPr>
          <p:cNvPr id="4" name="object 4"/>
          <p:cNvSpPr/>
          <p:nvPr/>
        </p:nvSpPr>
        <p:spPr>
          <a:xfrm>
            <a:off x="10228072" y="3923977"/>
            <a:ext cx="118533" cy="323427"/>
          </a:xfrm>
          <a:custGeom>
            <a:avLst/>
            <a:gdLst/>
            <a:ahLst/>
            <a:cxnLst/>
            <a:rect l="l" t="t" r="r" b="b"/>
            <a:pathLst>
              <a:path w="88900" h="242569">
                <a:moveTo>
                  <a:pt x="88392" y="0"/>
                </a:moveTo>
                <a:lnTo>
                  <a:pt x="42672" y="0"/>
                </a:lnTo>
                <a:lnTo>
                  <a:pt x="0" y="0"/>
                </a:lnTo>
                <a:lnTo>
                  <a:pt x="0" y="242303"/>
                </a:lnTo>
                <a:lnTo>
                  <a:pt x="42672" y="242303"/>
                </a:lnTo>
                <a:lnTo>
                  <a:pt x="88392" y="242303"/>
                </a:lnTo>
                <a:lnTo>
                  <a:pt x="88392" y="0"/>
                </a:lnTo>
                <a:close/>
              </a:path>
            </a:pathLst>
          </a:custGeom>
          <a:solidFill>
            <a:srgbClr val="FFFFFF"/>
          </a:solidFill>
        </p:spPr>
        <p:txBody>
          <a:bodyPr wrap="square" lIns="0" tIns="0" rIns="0" bIns="0" rtlCol="0"/>
          <a:lstStyle/>
          <a:p>
            <a:endParaRPr sz="2400"/>
          </a:p>
        </p:txBody>
      </p:sp>
      <p:sp>
        <p:nvSpPr>
          <p:cNvPr id="7" name="6 Altbilgi Yer Tutucusu"/>
          <p:cNvSpPr>
            <a:spLocks noGrp="1"/>
          </p:cNvSpPr>
          <p:nvPr>
            <p:ph type="ftr" sz="quarter" idx="11"/>
          </p:nvPr>
        </p:nvSpPr>
        <p:spPr/>
        <p:txBody>
          <a:bodyPr/>
          <a:lstStyle/>
          <a:p>
            <a:r>
              <a:rPr lang="tr-TR" dirty="0"/>
              <a:t>Çankaya Rehberlik ve Araştırma Merkezi</a:t>
            </a:r>
          </a:p>
        </p:txBody>
      </p:sp>
      <p:pic>
        <p:nvPicPr>
          <p:cNvPr id="8" name="8 Resim" descr="LOGO (1).png"/>
          <p:cNvPicPr/>
          <p:nvPr/>
        </p:nvPicPr>
        <p:blipFill>
          <a:blip r:embed="rId2" cstate="print"/>
          <a:stretch>
            <a:fillRect/>
          </a:stretch>
        </p:blipFill>
        <p:spPr>
          <a:xfrm>
            <a:off x="251520" y="260648"/>
            <a:ext cx="1296144" cy="1210685"/>
          </a:xfrm>
          <a:prstGeom prst="rect">
            <a:avLst/>
          </a:prstGeom>
        </p:spPr>
      </p:pic>
      <p:sp>
        <p:nvSpPr>
          <p:cNvPr id="9" name="8 Başlık"/>
          <p:cNvSpPr>
            <a:spLocks noGrp="1"/>
          </p:cNvSpPr>
          <p:nvPr>
            <p:ph type="title"/>
          </p:nvPr>
        </p:nvSpPr>
        <p:spPr>
          <a:xfrm>
            <a:off x="2478425" y="374073"/>
            <a:ext cx="8596668" cy="1320800"/>
          </a:xfrm>
        </p:spPr>
        <p:txBody>
          <a:bodyPr/>
          <a:lstStyle/>
          <a:p>
            <a:r>
              <a:rPr lang="tr-TR" dirty="0"/>
              <a:t>Duygular Nasıl Oluşur?</a:t>
            </a:r>
          </a:p>
        </p:txBody>
      </p:sp>
    </p:spTree>
    <p:extLst>
      <p:ext uri="{BB962C8B-B14F-4D97-AF65-F5344CB8AC3E}">
        <p14:creationId xmlns:p14="http://schemas.microsoft.com/office/powerpoint/2010/main" val="162182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69233" y="1011834"/>
            <a:ext cx="8747134" cy="668797"/>
          </a:xfrm>
        </p:spPr>
        <p:txBody>
          <a:bodyPr>
            <a:normAutofit fontScale="90000"/>
          </a:bodyPr>
          <a:lstStyle/>
          <a:p>
            <a:r>
              <a:rPr lang="tr-TR" b="1" dirty="0">
                <a:solidFill>
                  <a:schemeClr val="bg1"/>
                </a:solidFill>
              </a:rPr>
              <a:t>Bireyler olumsuz duygular yaşadığında birtakım farklı tepkiler vermektedir:</a:t>
            </a:r>
          </a:p>
        </p:txBody>
      </p:sp>
      <p:sp>
        <p:nvSpPr>
          <p:cNvPr id="3" name="İçerik Yer Tutucusu 2"/>
          <p:cNvSpPr>
            <a:spLocks noGrp="1"/>
          </p:cNvSpPr>
          <p:nvPr>
            <p:ph idx="1"/>
          </p:nvPr>
        </p:nvSpPr>
        <p:spPr>
          <a:xfrm>
            <a:off x="870793" y="2122472"/>
            <a:ext cx="8730408" cy="3127948"/>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ormAutofit fontScale="92500" lnSpcReduction="20000"/>
          </a:bodyPr>
          <a:lstStyle/>
          <a:p>
            <a:pPr algn="just"/>
            <a:endParaRPr lang="tr-TR" sz="2400" b="1" dirty="0">
              <a:solidFill>
                <a:schemeClr val="tx1"/>
              </a:solidFill>
              <a:latin typeface="Calibri" panose="020F0502020204030204" pitchFamily="34" charset="0"/>
            </a:endParaRPr>
          </a:p>
          <a:p>
            <a:pPr algn="just">
              <a:buNone/>
            </a:pPr>
            <a:r>
              <a:rPr lang="tr-TR" sz="2400" b="1" dirty="0">
                <a:solidFill>
                  <a:schemeClr val="tx1"/>
                </a:solidFill>
                <a:latin typeface="Calibri" panose="020F0502020204030204" pitchFamily="34" charset="0"/>
              </a:rPr>
              <a:t>	Bu bedensel tepkiler; solunumun hızlanması, kalp çarpıntısı, ağız kuruması, ter bezlerinin hızlanması, göz bebeklerinde büyüme, damarların büzülmesi veya gevşemesi, kan basıncında meydana gelen değişiklikler, kanda şeker oranının yükselmesi şeklinde ortaya çıkmaktadır. </a:t>
            </a:r>
          </a:p>
          <a:p>
            <a:pPr algn="just">
              <a:buNone/>
            </a:pPr>
            <a:endParaRPr lang="tr-TR" sz="2400" b="1" dirty="0">
              <a:solidFill>
                <a:schemeClr val="tx1"/>
              </a:solidFill>
              <a:latin typeface="Calibri" panose="020F0502020204030204" pitchFamily="34" charset="0"/>
            </a:endParaRPr>
          </a:p>
          <a:p>
            <a:pPr algn="just">
              <a:buNone/>
            </a:pPr>
            <a:r>
              <a:rPr lang="tr-TR" sz="2400" b="1" dirty="0">
                <a:solidFill>
                  <a:schemeClr val="tx1"/>
                </a:solidFill>
                <a:latin typeface="Calibri" panose="020F0502020204030204" pitchFamily="34" charset="0"/>
              </a:rPr>
              <a:t>	Bedensel tepkilerin farkına varabilmek ve onları kontrol edebilmek </a:t>
            </a:r>
            <a:r>
              <a:rPr lang="tr-TR" sz="2400" b="1" dirty="0">
                <a:solidFill>
                  <a:schemeClr val="accent3">
                    <a:lumMod val="60000"/>
                    <a:lumOff val="40000"/>
                  </a:schemeClr>
                </a:solidFill>
                <a:latin typeface="Calibri" panose="020F0502020204030204" pitchFamily="34" charset="0"/>
              </a:rPr>
              <a:t>duygu yönetimi</a:t>
            </a:r>
            <a:r>
              <a:rPr lang="tr-TR" sz="2400" b="1" dirty="0">
                <a:solidFill>
                  <a:schemeClr val="tx1"/>
                </a:solidFill>
                <a:latin typeface="Calibri" panose="020F0502020204030204" pitchFamily="34" charset="0"/>
              </a:rPr>
              <a:t> açısından önem taşımaktadır. </a:t>
            </a:r>
          </a:p>
        </p:txBody>
      </p:sp>
      <p:sp>
        <p:nvSpPr>
          <p:cNvPr id="4" name="Unvan 1">
            <a:extLst>
              <a:ext uri="{FF2B5EF4-FFF2-40B4-BE49-F238E27FC236}">
                <a16:creationId xmlns:a16="http://schemas.microsoft.com/office/drawing/2014/main" id="{059CBEE9-E3E4-49E6-A5FF-3AA5154C0302}"/>
              </a:ext>
            </a:extLst>
          </p:cNvPr>
          <p:cNvSpPr txBox="1">
            <a:spLocks/>
          </p:cNvSpPr>
          <p:nvPr/>
        </p:nvSpPr>
        <p:spPr>
          <a:xfrm>
            <a:off x="1676401" y="693180"/>
            <a:ext cx="7619999" cy="1010929"/>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a:solidFill>
                  <a:schemeClr val="tx1"/>
                </a:solidFill>
              </a:rPr>
              <a:t>Duygular yaşandığında birtakım bedensel tepkiler vermekteyiz.</a:t>
            </a:r>
          </a:p>
        </p:txBody>
      </p:sp>
      <p:sp>
        <p:nvSpPr>
          <p:cNvPr id="5" name="4 Altbilgi Yer Tutucusu"/>
          <p:cNvSpPr>
            <a:spLocks noGrp="1"/>
          </p:cNvSpPr>
          <p:nvPr>
            <p:ph type="ftr" sz="quarter" idx="11"/>
          </p:nvPr>
        </p:nvSpPr>
        <p:spPr/>
        <p:txBody>
          <a:bodyPr/>
          <a:lstStyle/>
          <a:p>
            <a:r>
              <a:rPr lang="tr-TR" dirty="0"/>
              <a:t>Çankaya Rehberlik ve Araştırma Merkezi</a:t>
            </a: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val="3094486869"/>
      </p:ext>
    </p:extLst>
  </p:cSld>
  <p:clrMapOvr>
    <a:masterClrMapping/>
  </p:clrMapOvr>
</p:sld>
</file>

<file path=ppt/theme/theme1.xml><?xml version="1.0" encoding="utf-8"?>
<a:theme xmlns:a="http://schemas.openxmlformats.org/drawingml/2006/main" name="Kristal">
  <a:themeElements>
    <a:clrScheme name="Kırmızı Turuncu">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ceden Bütün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6706</TotalTime>
  <Words>1424</Words>
  <Application>Microsoft Office PowerPoint</Application>
  <PresentationFormat>Geniş ekran</PresentationFormat>
  <Paragraphs>228</Paragraphs>
  <Slides>21</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21</vt:i4>
      </vt:variant>
    </vt:vector>
  </HeadingPairs>
  <TitlesOfParts>
    <vt:vector size="31" baseType="lpstr">
      <vt:lpstr>Arial</vt:lpstr>
      <vt:lpstr>Calibri</vt:lpstr>
      <vt:lpstr>Courier New</vt:lpstr>
      <vt:lpstr>Lucida Sans Unicode</vt:lpstr>
      <vt:lpstr>Microsoft Sans Serif</vt:lpstr>
      <vt:lpstr>Raleway-Regular</vt:lpstr>
      <vt:lpstr>Tahoma</vt:lpstr>
      <vt:lpstr>Wingdings</vt:lpstr>
      <vt:lpstr>Wingdings 3</vt:lpstr>
      <vt:lpstr>Kristal</vt:lpstr>
      <vt:lpstr>DÜŞÜNCE DUYGU DAVRANIŞ</vt:lpstr>
      <vt:lpstr>Duygular</vt:lpstr>
      <vt:lpstr>Temel Duygularımız Neler? </vt:lpstr>
      <vt:lpstr>Birincil (Temel) Duygular</vt:lpstr>
      <vt:lpstr>İkincil Duygulara Örnekler; </vt:lpstr>
      <vt:lpstr>PowerPoint Sunusu</vt:lpstr>
      <vt:lpstr>Olumsuz Duygularımız </vt:lpstr>
      <vt:lpstr>Duygular Nasıl Oluşur?</vt:lpstr>
      <vt:lpstr>Bireyler olumsuz duygular yaşadığında birtakım farklı tepkiler vermektedir:</vt:lpstr>
      <vt:lpstr>Duygu Yönetimi Nedir?</vt:lpstr>
      <vt:lpstr>Duygu Yönetimi</vt:lpstr>
      <vt:lpstr>Duygu Yönetimi Eğitimi</vt:lpstr>
      <vt:lpstr>Düşünme;</vt:lpstr>
      <vt:lpstr>Beck ve Ellis ABC Modeli</vt:lpstr>
      <vt:lpstr>ABC Modeli</vt:lpstr>
      <vt:lpstr>ABC Modeli</vt:lpstr>
      <vt:lpstr>ABC Modeli</vt:lpstr>
      <vt:lpstr>ABC Modeli</vt:lpstr>
      <vt:lpstr> Düşünceler </vt:lpstr>
      <vt:lpstr>Akılcı Olmayan Düşünceler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SAĞLAMLIK</dc:title>
  <dc:creator>user</dc:creator>
  <cp:lastModifiedBy>MUHARREM</cp:lastModifiedBy>
  <cp:revision>280</cp:revision>
  <dcterms:created xsi:type="dcterms:W3CDTF">2021-02-17T07:39:29Z</dcterms:created>
  <dcterms:modified xsi:type="dcterms:W3CDTF">2022-09-07T10:30:09Z</dcterms:modified>
</cp:coreProperties>
</file>